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5"/>
    <p:restoredTop sz="94548"/>
  </p:normalViewPr>
  <p:slideViewPr>
    <p:cSldViewPr snapToGrid="0">
      <p:cViewPr>
        <p:scale>
          <a:sx n="91" d="100"/>
          <a:sy n="91" d="100"/>
        </p:scale>
        <p:origin x="25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80BD1-D6D6-47E5-9DA1-1926D7FA71A5}" type="doc">
      <dgm:prSet loTypeId="urn:microsoft.com/office/officeart/2005/8/layout/process5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29752B4-8E95-458B-BCA1-20AF80566AAC}">
      <dgm:prSet/>
      <dgm:spPr>
        <a:solidFill>
          <a:schemeClr val="accent2"/>
        </a:solidFill>
      </dgm:spPr>
      <dgm:t>
        <a:bodyPr/>
        <a:lstStyle/>
        <a:p>
          <a:r>
            <a:rPr lang="en-US"/>
            <a:t>Soziale Medien </a:t>
          </a:r>
        </a:p>
      </dgm:t>
    </dgm:pt>
    <dgm:pt modelId="{29375617-02CD-4283-A0A6-BBE24F39C596}" type="parTrans" cxnId="{3C52D27C-C742-4871-BB51-7926FD931CDE}">
      <dgm:prSet/>
      <dgm:spPr/>
      <dgm:t>
        <a:bodyPr/>
        <a:lstStyle/>
        <a:p>
          <a:endParaRPr lang="en-US"/>
        </a:p>
      </dgm:t>
    </dgm:pt>
    <dgm:pt modelId="{3A100AC7-E9E3-4905-80E0-8AE028B30F89}" type="sibTrans" cxnId="{3C52D27C-C742-4871-BB51-7926FD931CDE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84888B6D-1C61-4824-80E0-37CE5F5C2BDC}">
      <dgm:prSet/>
      <dgm:spPr>
        <a:solidFill>
          <a:schemeClr val="accent2"/>
        </a:solidFill>
      </dgm:spPr>
      <dgm:t>
        <a:bodyPr/>
        <a:lstStyle/>
        <a:p>
          <a:r>
            <a:rPr lang="en-US" dirty="0" err="1"/>
            <a:t>Identität</a:t>
          </a:r>
          <a:endParaRPr lang="en-US" dirty="0"/>
        </a:p>
      </dgm:t>
    </dgm:pt>
    <dgm:pt modelId="{7A19A384-E1C1-446C-9622-81D5C5EC9B86}" type="parTrans" cxnId="{97113B12-582F-4D7B-A1A5-52074AAA8036}">
      <dgm:prSet/>
      <dgm:spPr/>
      <dgm:t>
        <a:bodyPr/>
        <a:lstStyle/>
        <a:p>
          <a:endParaRPr lang="en-US"/>
        </a:p>
      </dgm:t>
    </dgm:pt>
    <dgm:pt modelId="{F46EABF1-136E-462F-87A1-467D29037F07}" type="sibTrans" cxnId="{97113B12-582F-4D7B-A1A5-52074AAA803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B2392FC3-8B0A-4FDD-AED6-2B1B25EE678D}">
      <dgm:prSet/>
      <dgm:spPr>
        <a:solidFill>
          <a:schemeClr val="accent2"/>
        </a:solidFill>
      </dgm:spPr>
      <dgm:t>
        <a:bodyPr/>
        <a:lstStyle/>
        <a:p>
          <a:r>
            <a:rPr lang="en-US" dirty="0" err="1"/>
            <a:t>Jugend</a:t>
          </a:r>
          <a:endParaRPr lang="en-US" dirty="0"/>
        </a:p>
      </dgm:t>
    </dgm:pt>
    <dgm:pt modelId="{65D3EE75-FACC-4FA1-A83B-34CC9AA71ABC}" type="parTrans" cxnId="{B7943DAC-A162-43C3-8E84-BE5812AD77B4}">
      <dgm:prSet/>
      <dgm:spPr/>
      <dgm:t>
        <a:bodyPr/>
        <a:lstStyle/>
        <a:p>
          <a:endParaRPr lang="en-US"/>
        </a:p>
      </dgm:t>
    </dgm:pt>
    <dgm:pt modelId="{FD33A904-37E2-499A-86DB-4856CEFBA789}" type="sibTrans" cxnId="{B7943DAC-A162-43C3-8E84-BE5812AD77B4}">
      <dgm:prSet/>
      <dgm:spPr/>
      <dgm:t>
        <a:bodyPr/>
        <a:lstStyle/>
        <a:p>
          <a:endParaRPr lang="en-US"/>
        </a:p>
      </dgm:t>
    </dgm:pt>
    <dgm:pt modelId="{9DEA7825-1638-A349-B910-11FDDEA0A05E}" type="pres">
      <dgm:prSet presAssocID="{53F80BD1-D6D6-47E5-9DA1-1926D7FA71A5}" presName="diagram" presStyleCnt="0">
        <dgm:presLayoutVars>
          <dgm:dir/>
          <dgm:resizeHandles val="exact"/>
        </dgm:presLayoutVars>
      </dgm:prSet>
      <dgm:spPr/>
    </dgm:pt>
    <dgm:pt modelId="{E77913F5-BD73-BD46-80A8-91C42C7BC7AE}" type="pres">
      <dgm:prSet presAssocID="{529752B4-8E95-458B-BCA1-20AF80566AAC}" presName="node" presStyleLbl="node1" presStyleIdx="0" presStyleCnt="3">
        <dgm:presLayoutVars>
          <dgm:bulletEnabled val="1"/>
        </dgm:presLayoutVars>
      </dgm:prSet>
      <dgm:spPr/>
    </dgm:pt>
    <dgm:pt modelId="{383B733F-00CC-AC4E-AB65-E9B859C76DBD}" type="pres">
      <dgm:prSet presAssocID="{3A100AC7-E9E3-4905-80E0-8AE028B30F89}" presName="sibTrans" presStyleLbl="sibTrans2D1" presStyleIdx="0" presStyleCnt="2"/>
      <dgm:spPr/>
    </dgm:pt>
    <dgm:pt modelId="{A89A166D-33A8-C843-B25D-D4AF2B4BFD9B}" type="pres">
      <dgm:prSet presAssocID="{3A100AC7-E9E3-4905-80E0-8AE028B30F89}" presName="connectorText" presStyleLbl="sibTrans2D1" presStyleIdx="0" presStyleCnt="2"/>
      <dgm:spPr/>
    </dgm:pt>
    <dgm:pt modelId="{97680A8D-4269-944F-BB97-E3E717147C23}" type="pres">
      <dgm:prSet presAssocID="{84888B6D-1C61-4824-80E0-37CE5F5C2BDC}" presName="node" presStyleLbl="node1" presStyleIdx="1" presStyleCnt="3">
        <dgm:presLayoutVars>
          <dgm:bulletEnabled val="1"/>
        </dgm:presLayoutVars>
      </dgm:prSet>
      <dgm:spPr/>
    </dgm:pt>
    <dgm:pt modelId="{A0CA4926-6EC6-4348-9903-61B439EC37E3}" type="pres">
      <dgm:prSet presAssocID="{F46EABF1-136E-462F-87A1-467D29037F07}" presName="sibTrans" presStyleLbl="sibTrans2D1" presStyleIdx="1" presStyleCnt="2"/>
      <dgm:spPr/>
    </dgm:pt>
    <dgm:pt modelId="{20FBE00E-4A48-5A4F-9820-491E74B02189}" type="pres">
      <dgm:prSet presAssocID="{F46EABF1-136E-462F-87A1-467D29037F07}" presName="connectorText" presStyleLbl="sibTrans2D1" presStyleIdx="1" presStyleCnt="2"/>
      <dgm:spPr/>
    </dgm:pt>
    <dgm:pt modelId="{96EFDA4B-5F20-5F4F-8D8E-FB1090FB0CD6}" type="pres">
      <dgm:prSet presAssocID="{B2392FC3-8B0A-4FDD-AED6-2B1B25EE678D}" presName="node" presStyleLbl="node1" presStyleIdx="2" presStyleCnt="3">
        <dgm:presLayoutVars>
          <dgm:bulletEnabled val="1"/>
        </dgm:presLayoutVars>
      </dgm:prSet>
      <dgm:spPr/>
    </dgm:pt>
  </dgm:ptLst>
  <dgm:cxnLst>
    <dgm:cxn modelId="{97113B12-582F-4D7B-A1A5-52074AAA8036}" srcId="{53F80BD1-D6D6-47E5-9DA1-1926D7FA71A5}" destId="{84888B6D-1C61-4824-80E0-37CE5F5C2BDC}" srcOrd="1" destOrd="0" parTransId="{7A19A384-E1C1-446C-9622-81D5C5EC9B86}" sibTransId="{F46EABF1-136E-462F-87A1-467D29037F07}"/>
    <dgm:cxn modelId="{579B011C-9CD9-594E-8023-C99D53C1468E}" type="presOf" srcId="{84888B6D-1C61-4824-80E0-37CE5F5C2BDC}" destId="{97680A8D-4269-944F-BB97-E3E717147C23}" srcOrd="0" destOrd="0" presId="urn:microsoft.com/office/officeart/2005/8/layout/process5"/>
    <dgm:cxn modelId="{8BA7B02B-0582-A849-9E40-697D83BCA646}" type="presOf" srcId="{529752B4-8E95-458B-BCA1-20AF80566AAC}" destId="{E77913F5-BD73-BD46-80A8-91C42C7BC7AE}" srcOrd="0" destOrd="0" presId="urn:microsoft.com/office/officeart/2005/8/layout/process5"/>
    <dgm:cxn modelId="{9F63F832-D3F7-6F4E-912C-0CEB0EDD91C4}" type="presOf" srcId="{53F80BD1-D6D6-47E5-9DA1-1926D7FA71A5}" destId="{9DEA7825-1638-A349-B910-11FDDEA0A05E}" srcOrd="0" destOrd="0" presId="urn:microsoft.com/office/officeart/2005/8/layout/process5"/>
    <dgm:cxn modelId="{FFA99D6D-0631-B94E-8C3A-6523C45CAD6B}" type="presOf" srcId="{F46EABF1-136E-462F-87A1-467D29037F07}" destId="{20FBE00E-4A48-5A4F-9820-491E74B02189}" srcOrd="1" destOrd="0" presId="urn:microsoft.com/office/officeart/2005/8/layout/process5"/>
    <dgm:cxn modelId="{3C52D27C-C742-4871-BB51-7926FD931CDE}" srcId="{53F80BD1-D6D6-47E5-9DA1-1926D7FA71A5}" destId="{529752B4-8E95-458B-BCA1-20AF80566AAC}" srcOrd="0" destOrd="0" parTransId="{29375617-02CD-4283-A0A6-BBE24F39C596}" sibTransId="{3A100AC7-E9E3-4905-80E0-8AE028B30F89}"/>
    <dgm:cxn modelId="{1CE8F480-C683-C142-A50B-0D52F4AD185E}" type="presOf" srcId="{3A100AC7-E9E3-4905-80E0-8AE028B30F89}" destId="{A89A166D-33A8-C843-B25D-D4AF2B4BFD9B}" srcOrd="1" destOrd="0" presId="urn:microsoft.com/office/officeart/2005/8/layout/process5"/>
    <dgm:cxn modelId="{BC5C1BAB-1523-5A4F-82BB-C9E2F7E1BD2A}" type="presOf" srcId="{F46EABF1-136E-462F-87A1-467D29037F07}" destId="{A0CA4926-6EC6-4348-9903-61B439EC37E3}" srcOrd="0" destOrd="0" presId="urn:microsoft.com/office/officeart/2005/8/layout/process5"/>
    <dgm:cxn modelId="{B7943DAC-A162-43C3-8E84-BE5812AD77B4}" srcId="{53F80BD1-D6D6-47E5-9DA1-1926D7FA71A5}" destId="{B2392FC3-8B0A-4FDD-AED6-2B1B25EE678D}" srcOrd="2" destOrd="0" parTransId="{65D3EE75-FACC-4FA1-A83B-34CC9AA71ABC}" sibTransId="{FD33A904-37E2-499A-86DB-4856CEFBA789}"/>
    <dgm:cxn modelId="{B181BFC4-0EF9-E447-9537-ADECA3290BFE}" type="presOf" srcId="{B2392FC3-8B0A-4FDD-AED6-2B1B25EE678D}" destId="{96EFDA4B-5F20-5F4F-8D8E-FB1090FB0CD6}" srcOrd="0" destOrd="0" presId="urn:microsoft.com/office/officeart/2005/8/layout/process5"/>
    <dgm:cxn modelId="{E29E66C5-07D3-BA4B-A3C5-3DB2DE829326}" type="presOf" srcId="{3A100AC7-E9E3-4905-80E0-8AE028B30F89}" destId="{383B733F-00CC-AC4E-AB65-E9B859C76DBD}" srcOrd="0" destOrd="0" presId="urn:microsoft.com/office/officeart/2005/8/layout/process5"/>
    <dgm:cxn modelId="{A9586DBC-9619-D240-B5BB-4D7E51F6F517}" type="presParOf" srcId="{9DEA7825-1638-A349-B910-11FDDEA0A05E}" destId="{E77913F5-BD73-BD46-80A8-91C42C7BC7AE}" srcOrd="0" destOrd="0" presId="urn:microsoft.com/office/officeart/2005/8/layout/process5"/>
    <dgm:cxn modelId="{E15906B3-19D3-B542-9115-B2BC9037B76E}" type="presParOf" srcId="{9DEA7825-1638-A349-B910-11FDDEA0A05E}" destId="{383B733F-00CC-AC4E-AB65-E9B859C76DBD}" srcOrd="1" destOrd="0" presId="urn:microsoft.com/office/officeart/2005/8/layout/process5"/>
    <dgm:cxn modelId="{C8046C9B-881A-CE41-B64C-3ABC754FE996}" type="presParOf" srcId="{383B733F-00CC-AC4E-AB65-E9B859C76DBD}" destId="{A89A166D-33A8-C843-B25D-D4AF2B4BFD9B}" srcOrd="0" destOrd="0" presId="urn:microsoft.com/office/officeart/2005/8/layout/process5"/>
    <dgm:cxn modelId="{CF6C2AAF-B36B-E844-8EFC-B5D47AB76F37}" type="presParOf" srcId="{9DEA7825-1638-A349-B910-11FDDEA0A05E}" destId="{97680A8D-4269-944F-BB97-E3E717147C23}" srcOrd="2" destOrd="0" presId="urn:microsoft.com/office/officeart/2005/8/layout/process5"/>
    <dgm:cxn modelId="{DAC57524-4696-8C4E-97EC-B9D4B0453582}" type="presParOf" srcId="{9DEA7825-1638-A349-B910-11FDDEA0A05E}" destId="{A0CA4926-6EC6-4348-9903-61B439EC37E3}" srcOrd="3" destOrd="0" presId="urn:microsoft.com/office/officeart/2005/8/layout/process5"/>
    <dgm:cxn modelId="{B8B9F8E1-B7F9-DC43-9C90-25AFB2C836C5}" type="presParOf" srcId="{A0CA4926-6EC6-4348-9903-61B439EC37E3}" destId="{20FBE00E-4A48-5A4F-9820-491E74B02189}" srcOrd="0" destOrd="0" presId="urn:microsoft.com/office/officeart/2005/8/layout/process5"/>
    <dgm:cxn modelId="{CD936ABB-04B6-1543-A2D7-0603DB213E4A}" type="presParOf" srcId="{9DEA7825-1638-A349-B910-11FDDEA0A05E}" destId="{96EFDA4B-5F20-5F4F-8D8E-FB1090FB0CD6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DB4949-6EC3-484C-8A80-A1BFA7572F09}" type="doc">
      <dgm:prSet loTypeId="urn:microsoft.com/office/officeart/2005/8/layout/hierarchy2" loCatId="" qsTypeId="urn:microsoft.com/office/officeart/2005/8/quickstyle/simple2" qsCatId="simple" csTypeId="urn:microsoft.com/office/officeart/2005/8/colors/accent2_4" csCatId="accent2" phldr="1"/>
      <dgm:spPr/>
      <dgm:t>
        <a:bodyPr/>
        <a:lstStyle/>
        <a:p>
          <a:endParaRPr lang="de-DE"/>
        </a:p>
      </dgm:t>
    </dgm:pt>
    <dgm:pt modelId="{D3B63E2B-54B4-C94D-B846-E685170A0CA8}">
      <dgm:prSet phldrT="[Text]"/>
      <dgm:spPr/>
      <dgm:t>
        <a:bodyPr/>
        <a:lstStyle/>
        <a:p>
          <a:r>
            <a:rPr lang="de-DE" dirty="0"/>
            <a:t>Empirische Forschung</a:t>
          </a:r>
        </a:p>
      </dgm:t>
    </dgm:pt>
    <dgm:pt modelId="{7DFA2BFD-B0F6-224C-89B8-46BB6127279F}" type="parTrans" cxnId="{06FDF5DB-F26C-D749-8A02-B71FC4E56E83}">
      <dgm:prSet/>
      <dgm:spPr/>
      <dgm:t>
        <a:bodyPr/>
        <a:lstStyle/>
        <a:p>
          <a:endParaRPr lang="de-DE"/>
        </a:p>
      </dgm:t>
    </dgm:pt>
    <dgm:pt modelId="{62F7DC95-8A5F-A041-803F-89A541341784}" type="sibTrans" cxnId="{06FDF5DB-F26C-D749-8A02-B71FC4E56E83}">
      <dgm:prSet/>
      <dgm:spPr/>
      <dgm:t>
        <a:bodyPr/>
        <a:lstStyle/>
        <a:p>
          <a:endParaRPr lang="de-DE"/>
        </a:p>
      </dgm:t>
    </dgm:pt>
    <dgm:pt modelId="{813B2BD4-86CA-6F43-BF39-AACF52F355A6}">
      <dgm:prSet phldrT="[Text]"/>
      <dgm:spPr/>
      <dgm:t>
        <a:bodyPr/>
        <a:lstStyle/>
        <a:p>
          <a:r>
            <a:rPr lang="de-DE" dirty="0"/>
            <a:t>Qualitative Inhaltsanalyse</a:t>
          </a:r>
        </a:p>
      </dgm:t>
    </dgm:pt>
    <dgm:pt modelId="{3BF1CC16-F3E5-1F48-A406-9E625DEBC23F}" type="parTrans" cxnId="{83B7540B-C742-F440-B6C3-D411D2F1BE63}">
      <dgm:prSet/>
      <dgm:spPr/>
      <dgm:t>
        <a:bodyPr/>
        <a:lstStyle/>
        <a:p>
          <a:endParaRPr lang="de-DE"/>
        </a:p>
      </dgm:t>
    </dgm:pt>
    <dgm:pt modelId="{1F7B5D01-C124-4A40-BDE9-414456CA8500}" type="sibTrans" cxnId="{83B7540B-C742-F440-B6C3-D411D2F1BE63}">
      <dgm:prSet/>
      <dgm:spPr/>
      <dgm:t>
        <a:bodyPr/>
        <a:lstStyle/>
        <a:p>
          <a:endParaRPr lang="de-DE"/>
        </a:p>
      </dgm:t>
    </dgm:pt>
    <dgm:pt modelId="{B072008A-1E05-034D-9722-1058E33A640A}">
      <dgm:prSet phldrT="[Text]"/>
      <dgm:spPr/>
      <dgm:t>
        <a:bodyPr/>
        <a:lstStyle/>
        <a:p>
          <a:r>
            <a:rPr lang="de-DE" dirty="0"/>
            <a:t>Wie sehen die Bilder aus, die auf Instagram gepostet werden?</a:t>
          </a:r>
        </a:p>
      </dgm:t>
    </dgm:pt>
    <dgm:pt modelId="{151D0DD6-1772-A248-9D7B-40EB293805DC}" type="parTrans" cxnId="{1B34E299-5B0F-134E-B10C-425FA0DED975}">
      <dgm:prSet/>
      <dgm:spPr/>
      <dgm:t>
        <a:bodyPr/>
        <a:lstStyle/>
        <a:p>
          <a:endParaRPr lang="de-DE"/>
        </a:p>
      </dgm:t>
    </dgm:pt>
    <dgm:pt modelId="{2B334B50-24CF-CD45-B6F2-A7D3E80BF0D3}" type="sibTrans" cxnId="{1B34E299-5B0F-134E-B10C-425FA0DED975}">
      <dgm:prSet/>
      <dgm:spPr/>
      <dgm:t>
        <a:bodyPr/>
        <a:lstStyle/>
        <a:p>
          <a:endParaRPr lang="de-DE"/>
        </a:p>
      </dgm:t>
    </dgm:pt>
    <dgm:pt modelId="{60A2500A-F93C-024E-A785-5F704D4ABD9E}">
      <dgm:prSet phldrT="[Text]"/>
      <dgm:spPr/>
      <dgm:t>
        <a:bodyPr/>
        <a:lstStyle/>
        <a:p>
          <a:r>
            <a:rPr lang="de-DE" dirty="0"/>
            <a:t>Wie formulieren Jugendliche ihre Bild-Überschriften und was schreiben andere Nutzer in die Kommentare?</a:t>
          </a:r>
        </a:p>
      </dgm:t>
    </dgm:pt>
    <dgm:pt modelId="{BA30941D-9747-EE4B-B52F-907063AB0CCA}" type="parTrans" cxnId="{844E2684-A172-B948-AD18-9FA6C350BC26}">
      <dgm:prSet/>
      <dgm:spPr/>
      <dgm:t>
        <a:bodyPr/>
        <a:lstStyle/>
        <a:p>
          <a:endParaRPr lang="de-DE"/>
        </a:p>
      </dgm:t>
    </dgm:pt>
    <dgm:pt modelId="{5E416941-E607-3145-A77B-EA14EC49F779}" type="sibTrans" cxnId="{844E2684-A172-B948-AD18-9FA6C350BC26}">
      <dgm:prSet/>
      <dgm:spPr/>
      <dgm:t>
        <a:bodyPr/>
        <a:lstStyle/>
        <a:p>
          <a:endParaRPr lang="de-DE"/>
        </a:p>
      </dgm:t>
    </dgm:pt>
    <dgm:pt modelId="{C5CDD560-AEE6-C146-9A5A-16AFD4372F62}">
      <dgm:prSet phldrT="[Text]"/>
      <dgm:spPr/>
      <dgm:t>
        <a:bodyPr/>
        <a:lstStyle/>
        <a:p>
          <a:r>
            <a:rPr lang="de-DE" dirty="0"/>
            <a:t>Quantitative Inhaltsanalyse</a:t>
          </a:r>
        </a:p>
      </dgm:t>
    </dgm:pt>
    <dgm:pt modelId="{3BC1DA27-5A59-F042-9910-182F4629289C}" type="parTrans" cxnId="{02A66ADC-F092-144F-88AF-AD7B6CC64F42}">
      <dgm:prSet/>
      <dgm:spPr/>
      <dgm:t>
        <a:bodyPr/>
        <a:lstStyle/>
        <a:p>
          <a:endParaRPr lang="de-DE"/>
        </a:p>
      </dgm:t>
    </dgm:pt>
    <dgm:pt modelId="{19A30B50-30DE-6D4F-9629-088560C4535F}" type="sibTrans" cxnId="{02A66ADC-F092-144F-88AF-AD7B6CC64F42}">
      <dgm:prSet/>
      <dgm:spPr/>
      <dgm:t>
        <a:bodyPr/>
        <a:lstStyle/>
        <a:p>
          <a:endParaRPr lang="de-DE"/>
        </a:p>
      </dgm:t>
    </dgm:pt>
    <dgm:pt modelId="{77548567-4139-FA4D-B7D5-19950A1E9AB6}">
      <dgm:prSet phldrT="[Text]"/>
      <dgm:spPr/>
      <dgm:t>
        <a:bodyPr/>
        <a:lstStyle/>
        <a:p>
          <a:r>
            <a:rPr lang="de-DE" dirty="0"/>
            <a:t>Wie viele Beiträge posten Jugendliche durchschnittlich auf Instagram?</a:t>
          </a:r>
        </a:p>
      </dgm:t>
    </dgm:pt>
    <dgm:pt modelId="{C65BA65C-0747-F24C-83F6-FD3EA2F3A79B}" type="parTrans" cxnId="{0A272C2E-4EB0-B148-A24B-4DE3D7B21C57}">
      <dgm:prSet/>
      <dgm:spPr/>
      <dgm:t>
        <a:bodyPr/>
        <a:lstStyle/>
        <a:p>
          <a:endParaRPr lang="de-DE"/>
        </a:p>
      </dgm:t>
    </dgm:pt>
    <dgm:pt modelId="{A984694E-3B54-EB40-9A91-C309731CDEA1}" type="sibTrans" cxnId="{0A272C2E-4EB0-B148-A24B-4DE3D7B21C57}">
      <dgm:prSet/>
      <dgm:spPr/>
      <dgm:t>
        <a:bodyPr/>
        <a:lstStyle/>
        <a:p>
          <a:endParaRPr lang="de-DE"/>
        </a:p>
      </dgm:t>
    </dgm:pt>
    <dgm:pt modelId="{14587EC2-D43F-DC48-9475-8DDC052DC0D5}" type="pres">
      <dgm:prSet presAssocID="{6FDB4949-6EC3-484C-8A80-A1BFA7572F0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B3563DE-607F-9646-9E6B-CC6A9A5CEA8C}" type="pres">
      <dgm:prSet presAssocID="{D3B63E2B-54B4-C94D-B846-E685170A0CA8}" presName="root1" presStyleCnt="0"/>
      <dgm:spPr/>
    </dgm:pt>
    <dgm:pt modelId="{B8B8645E-EF39-2143-A209-E556426BF5B9}" type="pres">
      <dgm:prSet presAssocID="{D3B63E2B-54B4-C94D-B846-E685170A0CA8}" presName="LevelOneTextNode" presStyleLbl="node0" presStyleIdx="0" presStyleCnt="1">
        <dgm:presLayoutVars>
          <dgm:chPref val="3"/>
        </dgm:presLayoutVars>
      </dgm:prSet>
      <dgm:spPr/>
    </dgm:pt>
    <dgm:pt modelId="{C243484C-0C09-3044-B43A-80F7884699D3}" type="pres">
      <dgm:prSet presAssocID="{D3B63E2B-54B4-C94D-B846-E685170A0CA8}" presName="level2hierChild" presStyleCnt="0"/>
      <dgm:spPr/>
    </dgm:pt>
    <dgm:pt modelId="{D24856E6-9CA2-0F4A-88B5-0761E5D905C3}" type="pres">
      <dgm:prSet presAssocID="{3BF1CC16-F3E5-1F48-A406-9E625DEBC23F}" presName="conn2-1" presStyleLbl="parChTrans1D2" presStyleIdx="0" presStyleCnt="2"/>
      <dgm:spPr/>
    </dgm:pt>
    <dgm:pt modelId="{9DD1C840-0F0E-0A40-8385-A28FD7B553B7}" type="pres">
      <dgm:prSet presAssocID="{3BF1CC16-F3E5-1F48-A406-9E625DEBC23F}" presName="connTx" presStyleLbl="parChTrans1D2" presStyleIdx="0" presStyleCnt="2"/>
      <dgm:spPr/>
    </dgm:pt>
    <dgm:pt modelId="{5E046737-FE4C-2D4C-AC63-6DE8D5A94B5E}" type="pres">
      <dgm:prSet presAssocID="{813B2BD4-86CA-6F43-BF39-AACF52F355A6}" presName="root2" presStyleCnt="0"/>
      <dgm:spPr/>
    </dgm:pt>
    <dgm:pt modelId="{350D800C-3869-0443-8457-6DF008214FC4}" type="pres">
      <dgm:prSet presAssocID="{813B2BD4-86CA-6F43-BF39-AACF52F355A6}" presName="LevelTwoTextNode" presStyleLbl="node2" presStyleIdx="0" presStyleCnt="2">
        <dgm:presLayoutVars>
          <dgm:chPref val="3"/>
        </dgm:presLayoutVars>
      </dgm:prSet>
      <dgm:spPr/>
    </dgm:pt>
    <dgm:pt modelId="{EA95F208-B028-1D43-95D1-31FA420EF0A6}" type="pres">
      <dgm:prSet presAssocID="{813B2BD4-86CA-6F43-BF39-AACF52F355A6}" presName="level3hierChild" presStyleCnt="0"/>
      <dgm:spPr/>
    </dgm:pt>
    <dgm:pt modelId="{6B5A7389-FB52-014A-8D39-544640DAD101}" type="pres">
      <dgm:prSet presAssocID="{151D0DD6-1772-A248-9D7B-40EB293805DC}" presName="conn2-1" presStyleLbl="parChTrans1D3" presStyleIdx="0" presStyleCnt="3"/>
      <dgm:spPr/>
    </dgm:pt>
    <dgm:pt modelId="{9AA9480F-4BD4-D044-BDAE-6E218A22F473}" type="pres">
      <dgm:prSet presAssocID="{151D0DD6-1772-A248-9D7B-40EB293805DC}" presName="connTx" presStyleLbl="parChTrans1D3" presStyleIdx="0" presStyleCnt="3"/>
      <dgm:spPr/>
    </dgm:pt>
    <dgm:pt modelId="{D3640DF8-6F85-AD43-A7A2-70215E0CADE7}" type="pres">
      <dgm:prSet presAssocID="{B072008A-1E05-034D-9722-1058E33A640A}" presName="root2" presStyleCnt="0"/>
      <dgm:spPr/>
    </dgm:pt>
    <dgm:pt modelId="{100CA295-9899-2249-928A-79D172F345CA}" type="pres">
      <dgm:prSet presAssocID="{B072008A-1E05-034D-9722-1058E33A640A}" presName="LevelTwoTextNode" presStyleLbl="node3" presStyleIdx="0" presStyleCnt="3">
        <dgm:presLayoutVars>
          <dgm:chPref val="3"/>
        </dgm:presLayoutVars>
      </dgm:prSet>
      <dgm:spPr/>
    </dgm:pt>
    <dgm:pt modelId="{C42C4BAB-5123-8F43-923A-0B4B0DEB6D76}" type="pres">
      <dgm:prSet presAssocID="{B072008A-1E05-034D-9722-1058E33A640A}" presName="level3hierChild" presStyleCnt="0"/>
      <dgm:spPr/>
    </dgm:pt>
    <dgm:pt modelId="{B318AEBB-C104-0542-9514-5ADCCB86763F}" type="pres">
      <dgm:prSet presAssocID="{BA30941D-9747-EE4B-B52F-907063AB0CCA}" presName="conn2-1" presStyleLbl="parChTrans1D3" presStyleIdx="1" presStyleCnt="3"/>
      <dgm:spPr/>
    </dgm:pt>
    <dgm:pt modelId="{0D567D02-2C24-0945-A316-46ECCD77853F}" type="pres">
      <dgm:prSet presAssocID="{BA30941D-9747-EE4B-B52F-907063AB0CCA}" presName="connTx" presStyleLbl="parChTrans1D3" presStyleIdx="1" presStyleCnt="3"/>
      <dgm:spPr/>
    </dgm:pt>
    <dgm:pt modelId="{BC60142C-DDF5-5C41-A03C-7A6AC2384FED}" type="pres">
      <dgm:prSet presAssocID="{60A2500A-F93C-024E-A785-5F704D4ABD9E}" presName="root2" presStyleCnt="0"/>
      <dgm:spPr/>
    </dgm:pt>
    <dgm:pt modelId="{04C38FA6-DE5D-E448-A2D3-F8468F823C6B}" type="pres">
      <dgm:prSet presAssocID="{60A2500A-F93C-024E-A785-5F704D4ABD9E}" presName="LevelTwoTextNode" presStyleLbl="node3" presStyleIdx="1" presStyleCnt="3">
        <dgm:presLayoutVars>
          <dgm:chPref val="3"/>
        </dgm:presLayoutVars>
      </dgm:prSet>
      <dgm:spPr/>
    </dgm:pt>
    <dgm:pt modelId="{E6A20A89-D256-5545-B889-704CC47C45F1}" type="pres">
      <dgm:prSet presAssocID="{60A2500A-F93C-024E-A785-5F704D4ABD9E}" presName="level3hierChild" presStyleCnt="0"/>
      <dgm:spPr/>
    </dgm:pt>
    <dgm:pt modelId="{85360CDB-9A42-C842-8AF8-E071B1539A05}" type="pres">
      <dgm:prSet presAssocID="{3BC1DA27-5A59-F042-9910-182F4629289C}" presName="conn2-1" presStyleLbl="parChTrans1D2" presStyleIdx="1" presStyleCnt="2"/>
      <dgm:spPr/>
    </dgm:pt>
    <dgm:pt modelId="{8C582EBA-FE05-0E41-AB14-4313F97D2B17}" type="pres">
      <dgm:prSet presAssocID="{3BC1DA27-5A59-F042-9910-182F4629289C}" presName="connTx" presStyleLbl="parChTrans1D2" presStyleIdx="1" presStyleCnt="2"/>
      <dgm:spPr/>
    </dgm:pt>
    <dgm:pt modelId="{D46EEE2A-E2CB-C643-AE6D-32246E577C83}" type="pres">
      <dgm:prSet presAssocID="{C5CDD560-AEE6-C146-9A5A-16AFD4372F62}" presName="root2" presStyleCnt="0"/>
      <dgm:spPr/>
    </dgm:pt>
    <dgm:pt modelId="{42B0893C-C800-6646-9A77-4B9F23F32137}" type="pres">
      <dgm:prSet presAssocID="{C5CDD560-AEE6-C146-9A5A-16AFD4372F62}" presName="LevelTwoTextNode" presStyleLbl="node2" presStyleIdx="1" presStyleCnt="2">
        <dgm:presLayoutVars>
          <dgm:chPref val="3"/>
        </dgm:presLayoutVars>
      </dgm:prSet>
      <dgm:spPr/>
    </dgm:pt>
    <dgm:pt modelId="{9A3BE0D3-AB24-C440-AFE5-92CB85D47560}" type="pres">
      <dgm:prSet presAssocID="{C5CDD560-AEE6-C146-9A5A-16AFD4372F62}" presName="level3hierChild" presStyleCnt="0"/>
      <dgm:spPr/>
    </dgm:pt>
    <dgm:pt modelId="{5BC64E54-16B9-5245-8240-A91471A2B1A4}" type="pres">
      <dgm:prSet presAssocID="{C65BA65C-0747-F24C-83F6-FD3EA2F3A79B}" presName="conn2-1" presStyleLbl="parChTrans1D3" presStyleIdx="2" presStyleCnt="3"/>
      <dgm:spPr/>
    </dgm:pt>
    <dgm:pt modelId="{79D2A71A-2DF5-7341-A886-AED6D817A824}" type="pres">
      <dgm:prSet presAssocID="{C65BA65C-0747-F24C-83F6-FD3EA2F3A79B}" presName="connTx" presStyleLbl="parChTrans1D3" presStyleIdx="2" presStyleCnt="3"/>
      <dgm:spPr/>
    </dgm:pt>
    <dgm:pt modelId="{52B3F684-E4EB-2346-ABB4-216E3EB75C61}" type="pres">
      <dgm:prSet presAssocID="{77548567-4139-FA4D-B7D5-19950A1E9AB6}" presName="root2" presStyleCnt="0"/>
      <dgm:spPr/>
    </dgm:pt>
    <dgm:pt modelId="{58A878CE-3094-6440-A92B-DAC2A074285B}" type="pres">
      <dgm:prSet presAssocID="{77548567-4139-FA4D-B7D5-19950A1E9AB6}" presName="LevelTwoTextNode" presStyleLbl="node3" presStyleIdx="2" presStyleCnt="3">
        <dgm:presLayoutVars>
          <dgm:chPref val="3"/>
        </dgm:presLayoutVars>
      </dgm:prSet>
      <dgm:spPr/>
    </dgm:pt>
    <dgm:pt modelId="{6526D567-4AA0-014B-99F6-AFB7A6CD331F}" type="pres">
      <dgm:prSet presAssocID="{77548567-4139-FA4D-B7D5-19950A1E9AB6}" presName="level3hierChild" presStyleCnt="0"/>
      <dgm:spPr/>
    </dgm:pt>
  </dgm:ptLst>
  <dgm:cxnLst>
    <dgm:cxn modelId="{83B7540B-C742-F440-B6C3-D411D2F1BE63}" srcId="{D3B63E2B-54B4-C94D-B846-E685170A0CA8}" destId="{813B2BD4-86CA-6F43-BF39-AACF52F355A6}" srcOrd="0" destOrd="0" parTransId="{3BF1CC16-F3E5-1F48-A406-9E625DEBC23F}" sibTransId="{1F7B5D01-C124-4A40-BDE9-414456CA8500}"/>
    <dgm:cxn modelId="{5EC94714-B529-2945-8D49-B11AB139A3FA}" type="presOf" srcId="{77548567-4139-FA4D-B7D5-19950A1E9AB6}" destId="{58A878CE-3094-6440-A92B-DAC2A074285B}" srcOrd="0" destOrd="0" presId="urn:microsoft.com/office/officeart/2005/8/layout/hierarchy2"/>
    <dgm:cxn modelId="{8228A719-108D-9A4A-9533-2F97018ED7DD}" type="presOf" srcId="{3BC1DA27-5A59-F042-9910-182F4629289C}" destId="{85360CDB-9A42-C842-8AF8-E071B1539A05}" srcOrd="0" destOrd="0" presId="urn:microsoft.com/office/officeart/2005/8/layout/hierarchy2"/>
    <dgm:cxn modelId="{0A272C2E-4EB0-B148-A24B-4DE3D7B21C57}" srcId="{C5CDD560-AEE6-C146-9A5A-16AFD4372F62}" destId="{77548567-4139-FA4D-B7D5-19950A1E9AB6}" srcOrd="0" destOrd="0" parTransId="{C65BA65C-0747-F24C-83F6-FD3EA2F3A79B}" sibTransId="{A984694E-3B54-EB40-9A91-C309731CDEA1}"/>
    <dgm:cxn modelId="{4959B23D-359F-4743-A5F0-B7A80ACA9B91}" type="presOf" srcId="{813B2BD4-86CA-6F43-BF39-AACF52F355A6}" destId="{350D800C-3869-0443-8457-6DF008214FC4}" srcOrd="0" destOrd="0" presId="urn:microsoft.com/office/officeart/2005/8/layout/hierarchy2"/>
    <dgm:cxn modelId="{CEB47566-E6FB-2B45-A1D6-0F7964CD6755}" type="presOf" srcId="{BA30941D-9747-EE4B-B52F-907063AB0CCA}" destId="{B318AEBB-C104-0542-9514-5ADCCB86763F}" srcOrd="0" destOrd="0" presId="urn:microsoft.com/office/officeart/2005/8/layout/hierarchy2"/>
    <dgm:cxn modelId="{7AC73E6C-C2F2-244A-971A-9FA1BCE1F175}" type="presOf" srcId="{3BF1CC16-F3E5-1F48-A406-9E625DEBC23F}" destId="{9DD1C840-0F0E-0A40-8385-A28FD7B553B7}" srcOrd="1" destOrd="0" presId="urn:microsoft.com/office/officeart/2005/8/layout/hierarchy2"/>
    <dgm:cxn modelId="{6CEDF36D-27C0-7446-880D-7A5F86656E4D}" type="presOf" srcId="{B072008A-1E05-034D-9722-1058E33A640A}" destId="{100CA295-9899-2249-928A-79D172F345CA}" srcOrd="0" destOrd="0" presId="urn:microsoft.com/office/officeart/2005/8/layout/hierarchy2"/>
    <dgm:cxn modelId="{2119BC6E-B397-2445-B7D3-4D7C5D1279DA}" type="presOf" srcId="{C65BA65C-0747-F24C-83F6-FD3EA2F3A79B}" destId="{79D2A71A-2DF5-7341-A886-AED6D817A824}" srcOrd="1" destOrd="0" presId="urn:microsoft.com/office/officeart/2005/8/layout/hierarchy2"/>
    <dgm:cxn modelId="{98F55977-DA23-FD40-831B-5CF7A1DC1E4A}" type="presOf" srcId="{C5CDD560-AEE6-C146-9A5A-16AFD4372F62}" destId="{42B0893C-C800-6646-9A77-4B9F23F32137}" srcOrd="0" destOrd="0" presId="urn:microsoft.com/office/officeart/2005/8/layout/hierarchy2"/>
    <dgm:cxn modelId="{004B817A-0C51-5041-A004-AC1E2BD5558F}" type="presOf" srcId="{BA30941D-9747-EE4B-B52F-907063AB0CCA}" destId="{0D567D02-2C24-0945-A316-46ECCD77853F}" srcOrd="1" destOrd="0" presId="urn:microsoft.com/office/officeart/2005/8/layout/hierarchy2"/>
    <dgm:cxn modelId="{844E2684-A172-B948-AD18-9FA6C350BC26}" srcId="{813B2BD4-86CA-6F43-BF39-AACF52F355A6}" destId="{60A2500A-F93C-024E-A785-5F704D4ABD9E}" srcOrd="1" destOrd="0" parTransId="{BA30941D-9747-EE4B-B52F-907063AB0CCA}" sibTransId="{5E416941-E607-3145-A77B-EA14EC49F779}"/>
    <dgm:cxn modelId="{9E8E1E88-9006-0347-9E2D-C8284EC38BA4}" type="presOf" srcId="{3BF1CC16-F3E5-1F48-A406-9E625DEBC23F}" destId="{D24856E6-9CA2-0F4A-88B5-0761E5D905C3}" srcOrd="0" destOrd="0" presId="urn:microsoft.com/office/officeart/2005/8/layout/hierarchy2"/>
    <dgm:cxn modelId="{6E63938E-20E2-A248-B346-ACC6C0BE69D6}" type="presOf" srcId="{151D0DD6-1772-A248-9D7B-40EB293805DC}" destId="{6B5A7389-FB52-014A-8D39-544640DAD101}" srcOrd="0" destOrd="0" presId="urn:microsoft.com/office/officeart/2005/8/layout/hierarchy2"/>
    <dgm:cxn modelId="{4CAC5E97-600F-CA40-8372-0FEA1C158593}" type="presOf" srcId="{60A2500A-F93C-024E-A785-5F704D4ABD9E}" destId="{04C38FA6-DE5D-E448-A2D3-F8468F823C6B}" srcOrd="0" destOrd="0" presId="urn:microsoft.com/office/officeart/2005/8/layout/hierarchy2"/>
    <dgm:cxn modelId="{1B34E299-5B0F-134E-B10C-425FA0DED975}" srcId="{813B2BD4-86CA-6F43-BF39-AACF52F355A6}" destId="{B072008A-1E05-034D-9722-1058E33A640A}" srcOrd="0" destOrd="0" parTransId="{151D0DD6-1772-A248-9D7B-40EB293805DC}" sibTransId="{2B334B50-24CF-CD45-B6F2-A7D3E80BF0D3}"/>
    <dgm:cxn modelId="{93FEEBB1-33FA-584C-B449-BDD8543027C3}" type="presOf" srcId="{3BC1DA27-5A59-F042-9910-182F4629289C}" destId="{8C582EBA-FE05-0E41-AB14-4313F97D2B17}" srcOrd="1" destOrd="0" presId="urn:microsoft.com/office/officeart/2005/8/layout/hierarchy2"/>
    <dgm:cxn modelId="{06FDF5DB-F26C-D749-8A02-B71FC4E56E83}" srcId="{6FDB4949-6EC3-484C-8A80-A1BFA7572F09}" destId="{D3B63E2B-54B4-C94D-B846-E685170A0CA8}" srcOrd="0" destOrd="0" parTransId="{7DFA2BFD-B0F6-224C-89B8-46BB6127279F}" sibTransId="{62F7DC95-8A5F-A041-803F-89A541341784}"/>
    <dgm:cxn modelId="{02A66ADC-F092-144F-88AF-AD7B6CC64F42}" srcId="{D3B63E2B-54B4-C94D-B846-E685170A0CA8}" destId="{C5CDD560-AEE6-C146-9A5A-16AFD4372F62}" srcOrd="1" destOrd="0" parTransId="{3BC1DA27-5A59-F042-9910-182F4629289C}" sibTransId="{19A30B50-30DE-6D4F-9629-088560C4535F}"/>
    <dgm:cxn modelId="{D24E1BE6-8965-AA49-887D-C6197412F5C5}" type="presOf" srcId="{C65BA65C-0747-F24C-83F6-FD3EA2F3A79B}" destId="{5BC64E54-16B9-5245-8240-A91471A2B1A4}" srcOrd="0" destOrd="0" presId="urn:microsoft.com/office/officeart/2005/8/layout/hierarchy2"/>
    <dgm:cxn modelId="{B2C9A6EC-34EA-A84B-8A52-6A1F930C87B6}" type="presOf" srcId="{6FDB4949-6EC3-484C-8A80-A1BFA7572F09}" destId="{14587EC2-D43F-DC48-9475-8DDC052DC0D5}" srcOrd="0" destOrd="0" presId="urn:microsoft.com/office/officeart/2005/8/layout/hierarchy2"/>
    <dgm:cxn modelId="{E1F758EE-56D0-884A-8B98-EB26069DB50B}" type="presOf" srcId="{D3B63E2B-54B4-C94D-B846-E685170A0CA8}" destId="{B8B8645E-EF39-2143-A209-E556426BF5B9}" srcOrd="0" destOrd="0" presId="urn:microsoft.com/office/officeart/2005/8/layout/hierarchy2"/>
    <dgm:cxn modelId="{89B016FB-74F9-8144-8B6A-46B31BA53C6B}" type="presOf" srcId="{151D0DD6-1772-A248-9D7B-40EB293805DC}" destId="{9AA9480F-4BD4-D044-BDAE-6E218A22F473}" srcOrd="1" destOrd="0" presId="urn:microsoft.com/office/officeart/2005/8/layout/hierarchy2"/>
    <dgm:cxn modelId="{32AB0E1F-95BE-7A46-9655-5728F3D452CD}" type="presParOf" srcId="{14587EC2-D43F-DC48-9475-8DDC052DC0D5}" destId="{AB3563DE-607F-9646-9E6B-CC6A9A5CEA8C}" srcOrd="0" destOrd="0" presId="urn:microsoft.com/office/officeart/2005/8/layout/hierarchy2"/>
    <dgm:cxn modelId="{D24A3F68-8C4C-FE45-B9F5-954F9F6E92C3}" type="presParOf" srcId="{AB3563DE-607F-9646-9E6B-CC6A9A5CEA8C}" destId="{B8B8645E-EF39-2143-A209-E556426BF5B9}" srcOrd="0" destOrd="0" presId="urn:microsoft.com/office/officeart/2005/8/layout/hierarchy2"/>
    <dgm:cxn modelId="{BDF93602-8AEC-A842-A454-EA73F5D63861}" type="presParOf" srcId="{AB3563DE-607F-9646-9E6B-CC6A9A5CEA8C}" destId="{C243484C-0C09-3044-B43A-80F7884699D3}" srcOrd="1" destOrd="0" presId="urn:microsoft.com/office/officeart/2005/8/layout/hierarchy2"/>
    <dgm:cxn modelId="{EC7ACFE9-362F-B345-BF22-9B68D457674F}" type="presParOf" srcId="{C243484C-0C09-3044-B43A-80F7884699D3}" destId="{D24856E6-9CA2-0F4A-88B5-0761E5D905C3}" srcOrd="0" destOrd="0" presId="urn:microsoft.com/office/officeart/2005/8/layout/hierarchy2"/>
    <dgm:cxn modelId="{58B02285-5909-CA4C-9979-EA9FADD8A2F4}" type="presParOf" srcId="{D24856E6-9CA2-0F4A-88B5-0761E5D905C3}" destId="{9DD1C840-0F0E-0A40-8385-A28FD7B553B7}" srcOrd="0" destOrd="0" presId="urn:microsoft.com/office/officeart/2005/8/layout/hierarchy2"/>
    <dgm:cxn modelId="{4EED5BB4-CF90-CF44-B79D-9C779A78BD52}" type="presParOf" srcId="{C243484C-0C09-3044-B43A-80F7884699D3}" destId="{5E046737-FE4C-2D4C-AC63-6DE8D5A94B5E}" srcOrd="1" destOrd="0" presId="urn:microsoft.com/office/officeart/2005/8/layout/hierarchy2"/>
    <dgm:cxn modelId="{4CF98C11-E39C-1D4D-9C82-E8198E3EA1A5}" type="presParOf" srcId="{5E046737-FE4C-2D4C-AC63-6DE8D5A94B5E}" destId="{350D800C-3869-0443-8457-6DF008214FC4}" srcOrd="0" destOrd="0" presId="urn:microsoft.com/office/officeart/2005/8/layout/hierarchy2"/>
    <dgm:cxn modelId="{7DC402BD-AF7F-AB40-A24E-B75BED2B8EDF}" type="presParOf" srcId="{5E046737-FE4C-2D4C-AC63-6DE8D5A94B5E}" destId="{EA95F208-B028-1D43-95D1-31FA420EF0A6}" srcOrd="1" destOrd="0" presId="urn:microsoft.com/office/officeart/2005/8/layout/hierarchy2"/>
    <dgm:cxn modelId="{B4A6AC19-36F5-C54B-87A7-624448BB2595}" type="presParOf" srcId="{EA95F208-B028-1D43-95D1-31FA420EF0A6}" destId="{6B5A7389-FB52-014A-8D39-544640DAD101}" srcOrd="0" destOrd="0" presId="urn:microsoft.com/office/officeart/2005/8/layout/hierarchy2"/>
    <dgm:cxn modelId="{B0A243DD-2A65-4946-B12C-C3735E30E365}" type="presParOf" srcId="{6B5A7389-FB52-014A-8D39-544640DAD101}" destId="{9AA9480F-4BD4-D044-BDAE-6E218A22F473}" srcOrd="0" destOrd="0" presId="urn:microsoft.com/office/officeart/2005/8/layout/hierarchy2"/>
    <dgm:cxn modelId="{1A5AEBE0-6854-9D44-8E01-172BCFACDA21}" type="presParOf" srcId="{EA95F208-B028-1D43-95D1-31FA420EF0A6}" destId="{D3640DF8-6F85-AD43-A7A2-70215E0CADE7}" srcOrd="1" destOrd="0" presId="urn:microsoft.com/office/officeart/2005/8/layout/hierarchy2"/>
    <dgm:cxn modelId="{54F40A8B-3DB7-4647-9B58-04B3AE732F19}" type="presParOf" srcId="{D3640DF8-6F85-AD43-A7A2-70215E0CADE7}" destId="{100CA295-9899-2249-928A-79D172F345CA}" srcOrd="0" destOrd="0" presId="urn:microsoft.com/office/officeart/2005/8/layout/hierarchy2"/>
    <dgm:cxn modelId="{5CB1F1E6-2949-D34E-909C-90BE86CC62AC}" type="presParOf" srcId="{D3640DF8-6F85-AD43-A7A2-70215E0CADE7}" destId="{C42C4BAB-5123-8F43-923A-0B4B0DEB6D76}" srcOrd="1" destOrd="0" presId="urn:microsoft.com/office/officeart/2005/8/layout/hierarchy2"/>
    <dgm:cxn modelId="{82AB0E76-E85A-9240-A0F8-96D9CD1DFCDC}" type="presParOf" srcId="{EA95F208-B028-1D43-95D1-31FA420EF0A6}" destId="{B318AEBB-C104-0542-9514-5ADCCB86763F}" srcOrd="2" destOrd="0" presId="urn:microsoft.com/office/officeart/2005/8/layout/hierarchy2"/>
    <dgm:cxn modelId="{EE4A844D-C33B-CE4E-B678-D9632BC9EA88}" type="presParOf" srcId="{B318AEBB-C104-0542-9514-5ADCCB86763F}" destId="{0D567D02-2C24-0945-A316-46ECCD77853F}" srcOrd="0" destOrd="0" presId="urn:microsoft.com/office/officeart/2005/8/layout/hierarchy2"/>
    <dgm:cxn modelId="{AC04C321-FC85-4D43-8F05-2D47D53D1A60}" type="presParOf" srcId="{EA95F208-B028-1D43-95D1-31FA420EF0A6}" destId="{BC60142C-DDF5-5C41-A03C-7A6AC2384FED}" srcOrd="3" destOrd="0" presId="urn:microsoft.com/office/officeart/2005/8/layout/hierarchy2"/>
    <dgm:cxn modelId="{C3403DE3-5766-4744-B6B3-A143221C50ED}" type="presParOf" srcId="{BC60142C-DDF5-5C41-A03C-7A6AC2384FED}" destId="{04C38FA6-DE5D-E448-A2D3-F8468F823C6B}" srcOrd="0" destOrd="0" presId="urn:microsoft.com/office/officeart/2005/8/layout/hierarchy2"/>
    <dgm:cxn modelId="{6B0AAD97-2C61-A743-842F-F9279D8DB6A3}" type="presParOf" srcId="{BC60142C-DDF5-5C41-A03C-7A6AC2384FED}" destId="{E6A20A89-D256-5545-B889-704CC47C45F1}" srcOrd="1" destOrd="0" presId="urn:microsoft.com/office/officeart/2005/8/layout/hierarchy2"/>
    <dgm:cxn modelId="{AA49B33A-838D-594D-B31B-A06256FA4CB1}" type="presParOf" srcId="{C243484C-0C09-3044-B43A-80F7884699D3}" destId="{85360CDB-9A42-C842-8AF8-E071B1539A05}" srcOrd="2" destOrd="0" presId="urn:microsoft.com/office/officeart/2005/8/layout/hierarchy2"/>
    <dgm:cxn modelId="{45C9C14C-849A-444E-BDBB-94278E19FA5A}" type="presParOf" srcId="{85360CDB-9A42-C842-8AF8-E071B1539A05}" destId="{8C582EBA-FE05-0E41-AB14-4313F97D2B17}" srcOrd="0" destOrd="0" presId="urn:microsoft.com/office/officeart/2005/8/layout/hierarchy2"/>
    <dgm:cxn modelId="{5FD3846F-D7F8-6C44-B201-00BB4AA09027}" type="presParOf" srcId="{C243484C-0C09-3044-B43A-80F7884699D3}" destId="{D46EEE2A-E2CB-C643-AE6D-32246E577C83}" srcOrd="3" destOrd="0" presId="urn:microsoft.com/office/officeart/2005/8/layout/hierarchy2"/>
    <dgm:cxn modelId="{65A73C9B-61A9-3744-889C-9B5E46632646}" type="presParOf" srcId="{D46EEE2A-E2CB-C643-AE6D-32246E577C83}" destId="{42B0893C-C800-6646-9A77-4B9F23F32137}" srcOrd="0" destOrd="0" presId="urn:microsoft.com/office/officeart/2005/8/layout/hierarchy2"/>
    <dgm:cxn modelId="{C6BD17CE-4DE1-8641-A540-7DBFDA0885F4}" type="presParOf" srcId="{D46EEE2A-E2CB-C643-AE6D-32246E577C83}" destId="{9A3BE0D3-AB24-C440-AFE5-92CB85D47560}" srcOrd="1" destOrd="0" presId="urn:microsoft.com/office/officeart/2005/8/layout/hierarchy2"/>
    <dgm:cxn modelId="{654B7A90-2151-7948-B5F9-131CBED58337}" type="presParOf" srcId="{9A3BE0D3-AB24-C440-AFE5-92CB85D47560}" destId="{5BC64E54-16B9-5245-8240-A91471A2B1A4}" srcOrd="0" destOrd="0" presId="urn:microsoft.com/office/officeart/2005/8/layout/hierarchy2"/>
    <dgm:cxn modelId="{0FDFBC2C-763E-2741-9911-D6B47FFD0F3D}" type="presParOf" srcId="{5BC64E54-16B9-5245-8240-A91471A2B1A4}" destId="{79D2A71A-2DF5-7341-A886-AED6D817A824}" srcOrd="0" destOrd="0" presId="urn:microsoft.com/office/officeart/2005/8/layout/hierarchy2"/>
    <dgm:cxn modelId="{57425772-5A18-6E41-A61C-227D6A7DCA3D}" type="presParOf" srcId="{9A3BE0D3-AB24-C440-AFE5-92CB85D47560}" destId="{52B3F684-E4EB-2346-ABB4-216E3EB75C61}" srcOrd="1" destOrd="0" presId="urn:microsoft.com/office/officeart/2005/8/layout/hierarchy2"/>
    <dgm:cxn modelId="{07BEEB46-1673-AA4A-B559-EC3F7679E2FD}" type="presParOf" srcId="{52B3F684-E4EB-2346-ABB4-216E3EB75C61}" destId="{58A878CE-3094-6440-A92B-DAC2A074285B}" srcOrd="0" destOrd="0" presId="urn:microsoft.com/office/officeart/2005/8/layout/hierarchy2"/>
    <dgm:cxn modelId="{DF2F90DF-2C21-6744-8B8A-06AB66D684D2}" type="presParOf" srcId="{52B3F684-E4EB-2346-ABB4-216E3EB75C61}" destId="{6526D567-4AA0-014B-99F6-AFB7A6CD33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D8C2CD-293C-0840-B080-CB16FFC1B130}" type="doc">
      <dgm:prSet loTypeId="urn:microsoft.com/office/officeart/2005/8/layout/vList3" loCatId="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32089D9-8A0F-7D4E-93C9-F86F52291EF1}">
      <dgm:prSet phldrT="[Text]"/>
      <dgm:spPr/>
      <dgm:t>
        <a:bodyPr/>
        <a:lstStyle/>
        <a:p>
          <a:r>
            <a:rPr lang="de-DE" dirty="0"/>
            <a:t>Jugendliche verändern ihr Körperbild durch falsch vermittelte Schönheitsideale auf Instagram.</a:t>
          </a:r>
        </a:p>
      </dgm:t>
    </dgm:pt>
    <dgm:pt modelId="{151267BD-E9DB-2E4F-9507-443F4A997056}" type="parTrans" cxnId="{ABFB9F20-1584-554C-80F3-74D87B9CAF06}">
      <dgm:prSet/>
      <dgm:spPr/>
      <dgm:t>
        <a:bodyPr/>
        <a:lstStyle/>
        <a:p>
          <a:endParaRPr lang="de-DE"/>
        </a:p>
      </dgm:t>
    </dgm:pt>
    <dgm:pt modelId="{89597D7C-1A8A-8941-8C0B-C766ECC8E88F}" type="sibTrans" cxnId="{ABFB9F20-1584-554C-80F3-74D87B9CAF06}">
      <dgm:prSet/>
      <dgm:spPr/>
      <dgm:t>
        <a:bodyPr/>
        <a:lstStyle/>
        <a:p>
          <a:endParaRPr lang="de-DE"/>
        </a:p>
      </dgm:t>
    </dgm:pt>
    <dgm:pt modelId="{CAC32FDB-AF7C-E549-B037-D5D17F85E114}">
      <dgm:prSet phldrT="[Text]"/>
      <dgm:spPr/>
      <dgm:t>
        <a:bodyPr/>
        <a:lstStyle/>
        <a:p>
          <a:r>
            <a:rPr lang="de-DE" dirty="0"/>
            <a:t>Durch den erhöhten Medienkonsum leiden Jugendliche unter Schlafstörungen und Depressionen.</a:t>
          </a:r>
        </a:p>
      </dgm:t>
    </dgm:pt>
    <dgm:pt modelId="{5041C658-7448-6B46-89AF-BD964629D0D0}" type="parTrans" cxnId="{04BEA4F9-99F1-ED4E-BC24-E4DACC1996B6}">
      <dgm:prSet/>
      <dgm:spPr/>
      <dgm:t>
        <a:bodyPr/>
        <a:lstStyle/>
        <a:p>
          <a:endParaRPr lang="de-DE"/>
        </a:p>
      </dgm:t>
    </dgm:pt>
    <dgm:pt modelId="{62E57F82-7EA4-7040-B36B-A7EF99E4E6EC}" type="sibTrans" cxnId="{04BEA4F9-99F1-ED4E-BC24-E4DACC1996B6}">
      <dgm:prSet/>
      <dgm:spPr/>
      <dgm:t>
        <a:bodyPr/>
        <a:lstStyle/>
        <a:p>
          <a:endParaRPr lang="de-DE"/>
        </a:p>
      </dgm:t>
    </dgm:pt>
    <dgm:pt modelId="{57513DDC-62B8-3C46-8506-C885FF80F322}">
      <dgm:prSet phldrT="[Text]"/>
      <dgm:spPr/>
      <dgm:t>
        <a:bodyPr/>
        <a:lstStyle/>
        <a:p>
          <a:r>
            <a:rPr lang="de-DE" dirty="0"/>
            <a:t>Jugendliche erfahren häufiger Cybermobbing, was die Selbstwahrnehmung und Identitätsentwicklung höchst beeinträchtigt.</a:t>
          </a:r>
        </a:p>
      </dgm:t>
    </dgm:pt>
    <dgm:pt modelId="{8131DB3A-D831-924C-967B-EC1EC785E399}" type="parTrans" cxnId="{13FBB790-994B-094C-86E0-FC9B80999AF1}">
      <dgm:prSet/>
      <dgm:spPr/>
      <dgm:t>
        <a:bodyPr/>
        <a:lstStyle/>
        <a:p>
          <a:endParaRPr lang="de-DE"/>
        </a:p>
      </dgm:t>
    </dgm:pt>
    <dgm:pt modelId="{4B800464-73B1-AB4D-B66C-8D8E7B79FC0E}" type="sibTrans" cxnId="{13FBB790-994B-094C-86E0-FC9B80999AF1}">
      <dgm:prSet/>
      <dgm:spPr/>
      <dgm:t>
        <a:bodyPr/>
        <a:lstStyle/>
        <a:p>
          <a:endParaRPr lang="de-DE"/>
        </a:p>
      </dgm:t>
    </dgm:pt>
    <dgm:pt modelId="{BFE4AB20-C216-1E4B-BC8C-73BF93E10ADA}" type="pres">
      <dgm:prSet presAssocID="{1FD8C2CD-293C-0840-B080-CB16FFC1B130}" presName="linearFlow" presStyleCnt="0">
        <dgm:presLayoutVars>
          <dgm:dir/>
          <dgm:resizeHandles val="exact"/>
        </dgm:presLayoutVars>
      </dgm:prSet>
      <dgm:spPr/>
    </dgm:pt>
    <dgm:pt modelId="{C75C4418-A231-DB44-AD81-1A74B6FF7DF5}" type="pres">
      <dgm:prSet presAssocID="{C32089D9-8A0F-7D4E-93C9-F86F52291EF1}" presName="composite" presStyleCnt="0"/>
      <dgm:spPr/>
    </dgm:pt>
    <dgm:pt modelId="{75B3EE69-45FE-9643-9A06-19BA48B6CB0D}" type="pres">
      <dgm:prSet presAssocID="{C32089D9-8A0F-7D4E-93C9-F86F52291EF1}" presName="imgShp" presStyleLbl="fgImgPlace1" presStyleIdx="0" presStyleCnt="3" custLinFactNeighborY="4900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lücksbringer mit einfarbiger Füllung"/>
        </a:ext>
      </dgm:extLst>
    </dgm:pt>
    <dgm:pt modelId="{427DA846-56D1-EF4B-9411-972AECB2518D}" type="pres">
      <dgm:prSet presAssocID="{C32089D9-8A0F-7D4E-93C9-F86F52291EF1}" presName="txShp" presStyleLbl="node1" presStyleIdx="0" presStyleCnt="3">
        <dgm:presLayoutVars>
          <dgm:bulletEnabled val="1"/>
        </dgm:presLayoutVars>
      </dgm:prSet>
      <dgm:spPr/>
    </dgm:pt>
    <dgm:pt modelId="{FDE222C9-1C75-CF44-883D-F8F15688AE48}" type="pres">
      <dgm:prSet presAssocID="{89597D7C-1A8A-8941-8C0B-C766ECC8E88F}" presName="spacing" presStyleCnt="0"/>
      <dgm:spPr/>
    </dgm:pt>
    <dgm:pt modelId="{FD0D2EB5-46FB-A447-A98F-8EE4AD8B443E}" type="pres">
      <dgm:prSet presAssocID="{CAC32FDB-AF7C-E549-B037-D5D17F85E114}" presName="composite" presStyleCnt="0"/>
      <dgm:spPr/>
    </dgm:pt>
    <dgm:pt modelId="{A9977CC5-146F-BC42-BC76-8695A484BE87}" type="pres">
      <dgm:prSet presAssocID="{CAC32FDB-AF7C-E549-B037-D5D17F85E114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lummerfunktion Silhouette"/>
        </a:ext>
      </dgm:extLst>
    </dgm:pt>
    <dgm:pt modelId="{33A81B14-D783-0B41-BE63-CEED924C07FB}" type="pres">
      <dgm:prSet presAssocID="{CAC32FDB-AF7C-E549-B037-D5D17F85E114}" presName="txShp" presStyleLbl="node1" presStyleIdx="1" presStyleCnt="3">
        <dgm:presLayoutVars>
          <dgm:bulletEnabled val="1"/>
        </dgm:presLayoutVars>
      </dgm:prSet>
      <dgm:spPr/>
    </dgm:pt>
    <dgm:pt modelId="{602FE4A9-62E3-D449-8C84-7C97A319651A}" type="pres">
      <dgm:prSet presAssocID="{62E57F82-7EA4-7040-B36B-A7EF99E4E6EC}" presName="spacing" presStyleCnt="0"/>
      <dgm:spPr/>
    </dgm:pt>
    <dgm:pt modelId="{DAB58818-9D38-F94D-8F1D-8176E6CEC89F}" type="pres">
      <dgm:prSet presAssocID="{57513DDC-62B8-3C46-8506-C885FF80F322}" presName="composite" presStyleCnt="0"/>
      <dgm:spPr/>
    </dgm:pt>
    <dgm:pt modelId="{3CE85EFB-00E2-3548-BC1F-EA3F46BAF36A}" type="pres">
      <dgm:prSet presAssocID="{57513DDC-62B8-3C46-8506-C885FF80F322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ütende Gesichtskontur mit einfarbiger Füllung"/>
        </a:ext>
      </dgm:extLst>
    </dgm:pt>
    <dgm:pt modelId="{8F796E8B-8A2B-2643-BE4E-3245C92B328E}" type="pres">
      <dgm:prSet presAssocID="{57513DDC-62B8-3C46-8506-C885FF80F322}" presName="txShp" presStyleLbl="node1" presStyleIdx="2" presStyleCnt="3">
        <dgm:presLayoutVars>
          <dgm:bulletEnabled val="1"/>
        </dgm:presLayoutVars>
      </dgm:prSet>
      <dgm:spPr/>
    </dgm:pt>
  </dgm:ptLst>
  <dgm:cxnLst>
    <dgm:cxn modelId="{C63A6620-B4E6-FA44-866B-97AB70BC1BAF}" type="presOf" srcId="{C32089D9-8A0F-7D4E-93C9-F86F52291EF1}" destId="{427DA846-56D1-EF4B-9411-972AECB2518D}" srcOrd="0" destOrd="0" presId="urn:microsoft.com/office/officeart/2005/8/layout/vList3"/>
    <dgm:cxn modelId="{ABFB9F20-1584-554C-80F3-74D87B9CAF06}" srcId="{1FD8C2CD-293C-0840-B080-CB16FFC1B130}" destId="{C32089D9-8A0F-7D4E-93C9-F86F52291EF1}" srcOrd="0" destOrd="0" parTransId="{151267BD-E9DB-2E4F-9507-443F4A997056}" sibTransId="{89597D7C-1A8A-8941-8C0B-C766ECC8E88F}"/>
    <dgm:cxn modelId="{2DBAEE2A-504B-D74B-863F-2119C87163F9}" type="presOf" srcId="{CAC32FDB-AF7C-E549-B037-D5D17F85E114}" destId="{33A81B14-D783-0B41-BE63-CEED924C07FB}" srcOrd="0" destOrd="0" presId="urn:microsoft.com/office/officeart/2005/8/layout/vList3"/>
    <dgm:cxn modelId="{39E85E68-287D-4B45-9B97-21A13969B134}" type="presOf" srcId="{1FD8C2CD-293C-0840-B080-CB16FFC1B130}" destId="{BFE4AB20-C216-1E4B-BC8C-73BF93E10ADA}" srcOrd="0" destOrd="0" presId="urn:microsoft.com/office/officeart/2005/8/layout/vList3"/>
    <dgm:cxn modelId="{13FBB790-994B-094C-86E0-FC9B80999AF1}" srcId="{1FD8C2CD-293C-0840-B080-CB16FFC1B130}" destId="{57513DDC-62B8-3C46-8506-C885FF80F322}" srcOrd="2" destOrd="0" parTransId="{8131DB3A-D831-924C-967B-EC1EC785E399}" sibTransId="{4B800464-73B1-AB4D-B66C-8D8E7B79FC0E}"/>
    <dgm:cxn modelId="{04BEA4F9-99F1-ED4E-BC24-E4DACC1996B6}" srcId="{1FD8C2CD-293C-0840-B080-CB16FFC1B130}" destId="{CAC32FDB-AF7C-E549-B037-D5D17F85E114}" srcOrd="1" destOrd="0" parTransId="{5041C658-7448-6B46-89AF-BD964629D0D0}" sibTransId="{62E57F82-7EA4-7040-B36B-A7EF99E4E6EC}"/>
    <dgm:cxn modelId="{D32374FA-3426-714C-8D26-43D6272A6967}" type="presOf" srcId="{57513DDC-62B8-3C46-8506-C885FF80F322}" destId="{8F796E8B-8A2B-2643-BE4E-3245C92B328E}" srcOrd="0" destOrd="0" presId="urn:microsoft.com/office/officeart/2005/8/layout/vList3"/>
    <dgm:cxn modelId="{EE1C8B23-6744-D442-A0EA-61745E4A0A9E}" type="presParOf" srcId="{BFE4AB20-C216-1E4B-BC8C-73BF93E10ADA}" destId="{C75C4418-A231-DB44-AD81-1A74B6FF7DF5}" srcOrd="0" destOrd="0" presId="urn:microsoft.com/office/officeart/2005/8/layout/vList3"/>
    <dgm:cxn modelId="{4EB01016-0BC8-6A45-A6A5-815ED18BC9C9}" type="presParOf" srcId="{C75C4418-A231-DB44-AD81-1A74B6FF7DF5}" destId="{75B3EE69-45FE-9643-9A06-19BA48B6CB0D}" srcOrd="0" destOrd="0" presId="urn:microsoft.com/office/officeart/2005/8/layout/vList3"/>
    <dgm:cxn modelId="{F0721C8B-F829-084A-AD1B-54D95978512F}" type="presParOf" srcId="{C75C4418-A231-DB44-AD81-1A74B6FF7DF5}" destId="{427DA846-56D1-EF4B-9411-972AECB2518D}" srcOrd="1" destOrd="0" presId="urn:microsoft.com/office/officeart/2005/8/layout/vList3"/>
    <dgm:cxn modelId="{54DF546F-C781-FF4A-8222-4CEBF23052B9}" type="presParOf" srcId="{BFE4AB20-C216-1E4B-BC8C-73BF93E10ADA}" destId="{FDE222C9-1C75-CF44-883D-F8F15688AE48}" srcOrd="1" destOrd="0" presId="urn:microsoft.com/office/officeart/2005/8/layout/vList3"/>
    <dgm:cxn modelId="{67EB0D37-F262-9A4C-ADD4-3C3AFF41E94B}" type="presParOf" srcId="{BFE4AB20-C216-1E4B-BC8C-73BF93E10ADA}" destId="{FD0D2EB5-46FB-A447-A98F-8EE4AD8B443E}" srcOrd="2" destOrd="0" presId="urn:microsoft.com/office/officeart/2005/8/layout/vList3"/>
    <dgm:cxn modelId="{B7FEE447-D956-F942-982F-3FEE399C6C2D}" type="presParOf" srcId="{FD0D2EB5-46FB-A447-A98F-8EE4AD8B443E}" destId="{A9977CC5-146F-BC42-BC76-8695A484BE87}" srcOrd="0" destOrd="0" presId="urn:microsoft.com/office/officeart/2005/8/layout/vList3"/>
    <dgm:cxn modelId="{A6CBB839-8273-6A42-8001-9CC54AD074FE}" type="presParOf" srcId="{FD0D2EB5-46FB-A447-A98F-8EE4AD8B443E}" destId="{33A81B14-D783-0B41-BE63-CEED924C07FB}" srcOrd="1" destOrd="0" presId="urn:microsoft.com/office/officeart/2005/8/layout/vList3"/>
    <dgm:cxn modelId="{F2CC164D-9608-104A-A553-1BAF8918DA34}" type="presParOf" srcId="{BFE4AB20-C216-1E4B-BC8C-73BF93E10ADA}" destId="{602FE4A9-62E3-D449-8C84-7C97A319651A}" srcOrd="3" destOrd="0" presId="urn:microsoft.com/office/officeart/2005/8/layout/vList3"/>
    <dgm:cxn modelId="{0508A542-8A2E-9A44-B86C-514D48CD60EF}" type="presParOf" srcId="{BFE4AB20-C216-1E4B-BC8C-73BF93E10ADA}" destId="{DAB58818-9D38-F94D-8F1D-8176E6CEC89F}" srcOrd="4" destOrd="0" presId="urn:microsoft.com/office/officeart/2005/8/layout/vList3"/>
    <dgm:cxn modelId="{EECB2F2B-BD05-BB41-8DD1-E6561D91D6B9}" type="presParOf" srcId="{DAB58818-9D38-F94D-8F1D-8176E6CEC89F}" destId="{3CE85EFB-00E2-3548-BC1F-EA3F46BAF36A}" srcOrd="0" destOrd="0" presId="urn:microsoft.com/office/officeart/2005/8/layout/vList3"/>
    <dgm:cxn modelId="{A92647A5-E71C-8C46-B428-827EBC76E54A}" type="presParOf" srcId="{DAB58818-9D38-F94D-8F1D-8176E6CEC89F}" destId="{8F796E8B-8A2B-2643-BE4E-3245C92B328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BDDB8A-FE25-084B-B5E0-E136FC1653A6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de-DE"/>
        </a:p>
      </dgm:t>
    </dgm:pt>
    <dgm:pt modelId="{50EB6F3F-0919-5940-9977-D5ABDFD67494}">
      <dgm:prSet phldrT="[Text]"/>
      <dgm:spPr/>
      <dgm:t>
        <a:bodyPr/>
        <a:lstStyle/>
        <a:p>
          <a:r>
            <a:rPr lang="de-DE" dirty="0"/>
            <a:t>Erhöhter Medienkonsum</a:t>
          </a:r>
        </a:p>
      </dgm:t>
    </dgm:pt>
    <dgm:pt modelId="{0A12E34F-3858-CA45-8AA0-D6DBDF6318AC}" type="parTrans" cxnId="{CF451768-EBD5-4149-863E-6795A81C9AA4}">
      <dgm:prSet/>
      <dgm:spPr/>
      <dgm:t>
        <a:bodyPr/>
        <a:lstStyle/>
        <a:p>
          <a:endParaRPr lang="de-DE"/>
        </a:p>
      </dgm:t>
    </dgm:pt>
    <dgm:pt modelId="{AC2C8215-8407-5340-85B4-B81352CDC0BF}" type="sibTrans" cxnId="{CF451768-EBD5-4149-863E-6795A81C9AA4}">
      <dgm:prSet/>
      <dgm:spPr/>
      <dgm:t>
        <a:bodyPr/>
        <a:lstStyle/>
        <a:p>
          <a:endParaRPr lang="de-DE"/>
        </a:p>
      </dgm:t>
    </dgm:pt>
    <dgm:pt modelId="{BB6CCDA1-1A30-E74C-8E6B-FC1A4D54219A}">
      <dgm:prSet phldrT="[Text]"/>
      <dgm:spPr/>
      <dgm:t>
        <a:bodyPr/>
        <a:lstStyle/>
        <a:p>
          <a:r>
            <a:rPr lang="de-DE" dirty="0"/>
            <a:t>Gestörte Selbstwahrnehmung und Identitätsentwicklung</a:t>
          </a:r>
        </a:p>
      </dgm:t>
    </dgm:pt>
    <dgm:pt modelId="{A5714134-CCE8-AC43-857D-1539B54A8A5F}" type="parTrans" cxnId="{028A2C8E-290F-3E47-ADE5-CB4011DF28E4}">
      <dgm:prSet/>
      <dgm:spPr/>
      <dgm:t>
        <a:bodyPr/>
        <a:lstStyle/>
        <a:p>
          <a:endParaRPr lang="de-DE"/>
        </a:p>
      </dgm:t>
    </dgm:pt>
    <dgm:pt modelId="{80920BD9-9A9E-384E-A7CA-DE1ADD7E7C19}" type="sibTrans" cxnId="{028A2C8E-290F-3E47-ADE5-CB4011DF28E4}">
      <dgm:prSet/>
      <dgm:spPr/>
      <dgm:t>
        <a:bodyPr/>
        <a:lstStyle/>
        <a:p>
          <a:endParaRPr lang="de-DE"/>
        </a:p>
      </dgm:t>
    </dgm:pt>
    <dgm:pt modelId="{9FAA8FD0-95A5-984C-A24E-422D6B9BB024}">
      <dgm:prSet phldrT="[Text]"/>
      <dgm:spPr/>
      <dgm:t>
        <a:bodyPr/>
        <a:lstStyle/>
        <a:p>
          <a:r>
            <a:rPr lang="de-DE" dirty="0"/>
            <a:t>Beeinflussung durch andere Nutzer und ihre Kommentare</a:t>
          </a:r>
        </a:p>
      </dgm:t>
    </dgm:pt>
    <dgm:pt modelId="{22FBCE63-69DC-1B4C-A3F2-CDD2EC231519}" type="parTrans" cxnId="{3BB80B17-3814-034D-A5D3-CCF452289685}">
      <dgm:prSet/>
      <dgm:spPr/>
      <dgm:t>
        <a:bodyPr/>
        <a:lstStyle/>
        <a:p>
          <a:endParaRPr lang="de-DE"/>
        </a:p>
      </dgm:t>
    </dgm:pt>
    <dgm:pt modelId="{CEBA5CC3-51DB-A844-9F44-661508C37385}" type="sibTrans" cxnId="{3BB80B17-3814-034D-A5D3-CCF452289685}">
      <dgm:prSet/>
      <dgm:spPr/>
      <dgm:t>
        <a:bodyPr/>
        <a:lstStyle/>
        <a:p>
          <a:endParaRPr lang="de-DE"/>
        </a:p>
      </dgm:t>
    </dgm:pt>
    <dgm:pt modelId="{42B90B85-5254-3E41-8B46-1FFE96FAFF30}">
      <dgm:prSet phldrT="[Text]"/>
      <dgm:spPr/>
      <dgm:t>
        <a:bodyPr/>
        <a:lstStyle/>
        <a:p>
          <a:r>
            <a:rPr lang="de-DE" dirty="0"/>
            <a:t>Gesundheitliche Auswirkungen</a:t>
          </a:r>
        </a:p>
      </dgm:t>
    </dgm:pt>
    <dgm:pt modelId="{B11FF53D-4B45-4847-962E-236E0E33E3E2}" type="parTrans" cxnId="{85D194F9-074E-0E48-A1F2-65DA84585413}">
      <dgm:prSet/>
      <dgm:spPr/>
      <dgm:t>
        <a:bodyPr/>
        <a:lstStyle/>
        <a:p>
          <a:endParaRPr lang="de-DE"/>
        </a:p>
      </dgm:t>
    </dgm:pt>
    <dgm:pt modelId="{42797376-3987-9143-A953-920A69BBB3B3}" type="sibTrans" cxnId="{85D194F9-074E-0E48-A1F2-65DA84585413}">
      <dgm:prSet/>
      <dgm:spPr/>
      <dgm:t>
        <a:bodyPr/>
        <a:lstStyle/>
        <a:p>
          <a:endParaRPr lang="de-DE"/>
        </a:p>
      </dgm:t>
    </dgm:pt>
    <dgm:pt modelId="{7560553F-BF0F-B548-A626-2520672626BB}" type="pres">
      <dgm:prSet presAssocID="{96BDDB8A-FE25-084B-B5E0-E136FC1653A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302DC91-FA09-3243-9176-E19115467B8A}" type="pres">
      <dgm:prSet presAssocID="{50EB6F3F-0919-5940-9977-D5ABDFD67494}" presName="root1" presStyleCnt="0"/>
      <dgm:spPr/>
    </dgm:pt>
    <dgm:pt modelId="{9215B987-BE2A-5741-8D3B-E6BF8E8F08A7}" type="pres">
      <dgm:prSet presAssocID="{50EB6F3F-0919-5940-9977-D5ABDFD67494}" presName="LevelOneTextNode" presStyleLbl="node0" presStyleIdx="0" presStyleCnt="1">
        <dgm:presLayoutVars>
          <dgm:chPref val="3"/>
        </dgm:presLayoutVars>
      </dgm:prSet>
      <dgm:spPr/>
    </dgm:pt>
    <dgm:pt modelId="{5BFE4148-1718-B14A-A9A7-5A46738009CF}" type="pres">
      <dgm:prSet presAssocID="{50EB6F3F-0919-5940-9977-D5ABDFD67494}" presName="level2hierChild" presStyleCnt="0"/>
      <dgm:spPr/>
    </dgm:pt>
    <dgm:pt modelId="{14C84E0B-B79D-AC4D-B493-12A661E41CBA}" type="pres">
      <dgm:prSet presAssocID="{A5714134-CCE8-AC43-857D-1539B54A8A5F}" presName="conn2-1" presStyleLbl="parChTrans1D2" presStyleIdx="0" presStyleCnt="3"/>
      <dgm:spPr/>
    </dgm:pt>
    <dgm:pt modelId="{25CCF658-5453-424C-8723-4F645E74AEEE}" type="pres">
      <dgm:prSet presAssocID="{A5714134-CCE8-AC43-857D-1539B54A8A5F}" presName="connTx" presStyleLbl="parChTrans1D2" presStyleIdx="0" presStyleCnt="3"/>
      <dgm:spPr/>
    </dgm:pt>
    <dgm:pt modelId="{E7B6D91D-011E-F34E-A2F9-6103B3045283}" type="pres">
      <dgm:prSet presAssocID="{BB6CCDA1-1A30-E74C-8E6B-FC1A4D54219A}" presName="root2" presStyleCnt="0"/>
      <dgm:spPr/>
    </dgm:pt>
    <dgm:pt modelId="{E9837FC6-C268-2344-9ADA-6B4F5A1DF340}" type="pres">
      <dgm:prSet presAssocID="{BB6CCDA1-1A30-E74C-8E6B-FC1A4D54219A}" presName="LevelTwoTextNode" presStyleLbl="node2" presStyleIdx="0" presStyleCnt="3">
        <dgm:presLayoutVars>
          <dgm:chPref val="3"/>
        </dgm:presLayoutVars>
      </dgm:prSet>
      <dgm:spPr/>
    </dgm:pt>
    <dgm:pt modelId="{3F0048CB-BED4-F848-8337-F0443544B3A6}" type="pres">
      <dgm:prSet presAssocID="{BB6CCDA1-1A30-E74C-8E6B-FC1A4D54219A}" presName="level3hierChild" presStyleCnt="0"/>
      <dgm:spPr/>
    </dgm:pt>
    <dgm:pt modelId="{26C8B8A4-F0CD-2E48-9902-5B10E5847547}" type="pres">
      <dgm:prSet presAssocID="{22FBCE63-69DC-1B4C-A3F2-CDD2EC231519}" presName="conn2-1" presStyleLbl="parChTrans1D2" presStyleIdx="1" presStyleCnt="3"/>
      <dgm:spPr/>
    </dgm:pt>
    <dgm:pt modelId="{6E0D012F-5F04-0749-B85A-7B29C348B576}" type="pres">
      <dgm:prSet presAssocID="{22FBCE63-69DC-1B4C-A3F2-CDD2EC231519}" presName="connTx" presStyleLbl="parChTrans1D2" presStyleIdx="1" presStyleCnt="3"/>
      <dgm:spPr/>
    </dgm:pt>
    <dgm:pt modelId="{2CBF1C0C-3765-8240-9746-682E059F5791}" type="pres">
      <dgm:prSet presAssocID="{9FAA8FD0-95A5-984C-A24E-422D6B9BB024}" presName="root2" presStyleCnt="0"/>
      <dgm:spPr/>
    </dgm:pt>
    <dgm:pt modelId="{E022E1DC-0445-8044-A914-4692FAF16B03}" type="pres">
      <dgm:prSet presAssocID="{9FAA8FD0-95A5-984C-A24E-422D6B9BB024}" presName="LevelTwoTextNode" presStyleLbl="node2" presStyleIdx="1" presStyleCnt="3">
        <dgm:presLayoutVars>
          <dgm:chPref val="3"/>
        </dgm:presLayoutVars>
      </dgm:prSet>
      <dgm:spPr/>
    </dgm:pt>
    <dgm:pt modelId="{DD115EDF-DB45-784F-BBE6-395FAE0CC00E}" type="pres">
      <dgm:prSet presAssocID="{9FAA8FD0-95A5-984C-A24E-422D6B9BB024}" presName="level3hierChild" presStyleCnt="0"/>
      <dgm:spPr/>
    </dgm:pt>
    <dgm:pt modelId="{4054539B-88A3-6149-BAE4-4F1B39352688}" type="pres">
      <dgm:prSet presAssocID="{B11FF53D-4B45-4847-962E-236E0E33E3E2}" presName="conn2-1" presStyleLbl="parChTrans1D2" presStyleIdx="2" presStyleCnt="3"/>
      <dgm:spPr/>
    </dgm:pt>
    <dgm:pt modelId="{A9A8AE3F-FF51-F64E-9C88-1D104FDE191E}" type="pres">
      <dgm:prSet presAssocID="{B11FF53D-4B45-4847-962E-236E0E33E3E2}" presName="connTx" presStyleLbl="parChTrans1D2" presStyleIdx="2" presStyleCnt="3"/>
      <dgm:spPr/>
    </dgm:pt>
    <dgm:pt modelId="{A69EF9DD-B79E-3B48-8571-D59706F02667}" type="pres">
      <dgm:prSet presAssocID="{42B90B85-5254-3E41-8B46-1FFE96FAFF30}" presName="root2" presStyleCnt="0"/>
      <dgm:spPr/>
    </dgm:pt>
    <dgm:pt modelId="{2C2BB070-803E-1844-B1B1-AFE6FBA466C9}" type="pres">
      <dgm:prSet presAssocID="{42B90B85-5254-3E41-8B46-1FFE96FAFF30}" presName="LevelTwoTextNode" presStyleLbl="node2" presStyleIdx="2" presStyleCnt="3">
        <dgm:presLayoutVars>
          <dgm:chPref val="3"/>
        </dgm:presLayoutVars>
      </dgm:prSet>
      <dgm:spPr/>
    </dgm:pt>
    <dgm:pt modelId="{D83AA05A-40BA-6F48-959C-BB271C669949}" type="pres">
      <dgm:prSet presAssocID="{42B90B85-5254-3E41-8B46-1FFE96FAFF30}" presName="level3hierChild" presStyleCnt="0"/>
      <dgm:spPr/>
    </dgm:pt>
  </dgm:ptLst>
  <dgm:cxnLst>
    <dgm:cxn modelId="{2989D401-5B80-E445-87E6-5A7756AEBDAF}" type="presOf" srcId="{B11FF53D-4B45-4847-962E-236E0E33E3E2}" destId="{4054539B-88A3-6149-BAE4-4F1B39352688}" srcOrd="0" destOrd="0" presId="urn:microsoft.com/office/officeart/2008/layout/HorizontalMultiLevelHierarchy"/>
    <dgm:cxn modelId="{3BB80B17-3814-034D-A5D3-CCF452289685}" srcId="{50EB6F3F-0919-5940-9977-D5ABDFD67494}" destId="{9FAA8FD0-95A5-984C-A24E-422D6B9BB024}" srcOrd="1" destOrd="0" parTransId="{22FBCE63-69DC-1B4C-A3F2-CDD2EC231519}" sibTransId="{CEBA5CC3-51DB-A844-9F44-661508C37385}"/>
    <dgm:cxn modelId="{AC03081E-81E1-DA43-9014-04AC46E5DD2D}" type="presOf" srcId="{A5714134-CCE8-AC43-857D-1539B54A8A5F}" destId="{14C84E0B-B79D-AC4D-B493-12A661E41CBA}" srcOrd="0" destOrd="0" presId="urn:microsoft.com/office/officeart/2008/layout/HorizontalMultiLevelHierarchy"/>
    <dgm:cxn modelId="{0C9FB72B-28EC-6844-85E3-10EE1462ADDF}" type="presOf" srcId="{42B90B85-5254-3E41-8B46-1FFE96FAFF30}" destId="{2C2BB070-803E-1844-B1B1-AFE6FBA466C9}" srcOrd="0" destOrd="0" presId="urn:microsoft.com/office/officeart/2008/layout/HorizontalMultiLevelHierarchy"/>
    <dgm:cxn modelId="{50337436-AC70-214A-932D-1E2ABD59A6CB}" type="presOf" srcId="{50EB6F3F-0919-5940-9977-D5ABDFD67494}" destId="{9215B987-BE2A-5741-8D3B-E6BF8E8F08A7}" srcOrd="0" destOrd="0" presId="urn:microsoft.com/office/officeart/2008/layout/HorizontalMultiLevelHierarchy"/>
    <dgm:cxn modelId="{C156B338-34E8-C24C-ACAC-B865955653EF}" type="presOf" srcId="{A5714134-CCE8-AC43-857D-1539B54A8A5F}" destId="{25CCF658-5453-424C-8723-4F645E74AEEE}" srcOrd="1" destOrd="0" presId="urn:microsoft.com/office/officeart/2008/layout/HorizontalMultiLevelHierarchy"/>
    <dgm:cxn modelId="{CF451768-EBD5-4149-863E-6795A81C9AA4}" srcId="{96BDDB8A-FE25-084B-B5E0-E136FC1653A6}" destId="{50EB6F3F-0919-5940-9977-D5ABDFD67494}" srcOrd="0" destOrd="0" parTransId="{0A12E34F-3858-CA45-8AA0-D6DBDF6318AC}" sibTransId="{AC2C8215-8407-5340-85B4-B81352CDC0BF}"/>
    <dgm:cxn modelId="{028A2C8E-290F-3E47-ADE5-CB4011DF28E4}" srcId="{50EB6F3F-0919-5940-9977-D5ABDFD67494}" destId="{BB6CCDA1-1A30-E74C-8E6B-FC1A4D54219A}" srcOrd="0" destOrd="0" parTransId="{A5714134-CCE8-AC43-857D-1539B54A8A5F}" sibTransId="{80920BD9-9A9E-384E-A7CA-DE1ADD7E7C19}"/>
    <dgm:cxn modelId="{BCD8B898-02C8-044B-B3D6-04CDA5B04E67}" type="presOf" srcId="{22FBCE63-69DC-1B4C-A3F2-CDD2EC231519}" destId="{26C8B8A4-F0CD-2E48-9902-5B10E5847547}" srcOrd="0" destOrd="0" presId="urn:microsoft.com/office/officeart/2008/layout/HorizontalMultiLevelHierarchy"/>
    <dgm:cxn modelId="{2BC492B8-16F0-6644-A143-4990B80E0707}" type="presOf" srcId="{9FAA8FD0-95A5-984C-A24E-422D6B9BB024}" destId="{E022E1DC-0445-8044-A914-4692FAF16B03}" srcOrd="0" destOrd="0" presId="urn:microsoft.com/office/officeart/2008/layout/HorizontalMultiLevelHierarchy"/>
    <dgm:cxn modelId="{8BB674BC-843D-2A4C-A495-887BDB809411}" type="presOf" srcId="{22FBCE63-69DC-1B4C-A3F2-CDD2EC231519}" destId="{6E0D012F-5F04-0749-B85A-7B29C348B576}" srcOrd="1" destOrd="0" presId="urn:microsoft.com/office/officeart/2008/layout/HorizontalMultiLevelHierarchy"/>
    <dgm:cxn modelId="{C18152C1-77F5-894A-92A8-0E454AE7BF8E}" type="presOf" srcId="{B11FF53D-4B45-4847-962E-236E0E33E3E2}" destId="{A9A8AE3F-FF51-F64E-9C88-1D104FDE191E}" srcOrd="1" destOrd="0" presId="urn:microsoft.com/office/officeart/2008/layout/HorizontalMultiLevelHierarchy"/>
    <dgm:cxn modelId="{F2C03BC7-B4F2-F74B-B17F-F2AA2BA59836}" type="presOf" srcId="{BB6CCDA1-1A30-E74C-8E6B-FC1A4D54219A}" destId="{E9837FC6-C268-2344-9ADA-6B4F5A1DF340}" srcOrd="0" destOrd="0" presId="urn:microsoft.com/office/officeart/2008/layout/HorizontalMultiLevelHierarchy"/>
    <dgm:cxn modelId="{85D194F9-074E-0E48-A1F2-65DA84585413}" srcId="{50EB6F3F-0919-5940-9977-D5ABDFD67494}" destId="{42B90B85-5254-3E41-8B46-1FFE96FAFF30}" srcOrd="2" destOrd="0" parTransId="{B11FF53D-4B45-4847-962E-236E0E33E3E2}" sibTransId="{42797376-3987-9143-A953-920A69BBB3B3}"/>
    <dgm:cxn modelId="{D608F5FE-D79A-2543-A43B-F4474675DD99}" type="presOf" srcId="{96BDDB8A-FE25-084B-B5E0-E136FC1653A6}" destId="{7560553F-BF0F-B548-A626-2520672626BB}" srcOrd="0" destOrd="0" presId="urn:microsoft.com/office/officeart/2008/layout/HorizontalMultiLevelHierarchy"/>
    <dgm:cxn modelId="{D194214A-CABF-844B-B0DB-A1E73CCCB7BC}" type="presParOf" srcId="{7560553F-BF0F-B548-A626-2520672626BB}" destId="{E302DC91-FA09-3243-9176-E19115467B8A}" srcOrd="0" destOrd="0" presId="urn:microsoft.com/office/officeart/2008/layout/HorizontalMultiLevelHierarchy"/>
    <dgm:cxn modelId="{EB5842C7-B3F1-DE4C-9491-84355A45B489}" type="presParOf" srcId="{E302DC91-FA09-3243-9176-E19115467B8A}" destId="{9215B987-BE2A-5741-8D3B-E6BF8E8F08A7}" srcOrd="0" destOrd="0" presId="urn:microsoft.com/office/officeart/2008/layout/HorizontalMultiLevelHierarchy"/>
    <dgm:cxn modelId="{1BCE098C-F9EB-134A-A68F-33D7314054DE}" type="presParOf" srcId="{E302DC91-FA09-3243-9176-E19115467B8A}" destId="{5BFE4148-1718-B14A-A9A7-5A46738009CF}" srcOrd="1" destOrd="0" presId="urn:microsoft.com/office/officeart/2008/layout/HorizontalMultiLevelHierarchy"/>
    <dgm:cxn modelId="{1436A06A-21FC-8943-8EBE-345BE96ADBF3}" type="presParOf" srcId="{5BFE4148-1718-B14A-A9A7-5A46738009CF}" destId="{14C84E0B-B79D-AC4D-B493-12A661E41CBA}" srcOrd="0" destOrd="0" presId="urn:microsoft.com/office/officeart/2008/layout/HorizontalMultiLevelHierarchy"/>
    <dgm:cxn modelId="{C8A9668D-1E4A-B848-B3BB-1B4761523DEC}" type="presParOf" srcId="{14C84E0B-B79D-AC4D-B493-12A661E41CBA}" destId="{25CCF658-5453-424C-8723-4F645E74AEEE}" srcOrd="0" destOrd="0" presId="urn:microsoft.com/office/officeart/2008/layout/HorizontalMultiLevelHierarchy"/>
    <dgm:cxn modelId="{F2014D3F-6B45-584D-BC8A-C5EF7EAFC857}" type="presParOf" srcId="{5BFE4148-1718-B14A-A9A7-5A46738009CF}" destId="{E7B6D91D-011E-F34E-A2F9-6103B3045283}" srcOrd="1" destOrd="0" presId="urn:microsoft.com/office/officeart/2008/layout/HorizontalMultiLevelHierarchy"/>
    <dgm:cxn modelId="{5DA6EF50-E444-D346-A06D-C6CDD860EBD8}" type="presParOf" srcId="{E7B6D91D-011E-F34E-A2F9-6103B3045283}" destId="{E9837FC6-C268-2344-9ADA-6B4F5A1DF340}" srcOrd="0" destOrd="0" presId="urn:microsoft.com/office/officeart/2008/layout/HorizontalMultiLevelHierarchy"/>
    <dgm:cxn modelId="{3D4DB9CE-E068-E34A-B2F3-962C9DD756F0}" type="presParOf" srcId="{E7B6D91D-011E-F34E-A2F9-6103B3045283}" destId="{3F0048CB-BED4-F848-8337-F0443544B3A6}" srcOrd="1" destOrd="0" presId="urn:microsoft.com/office/officeart/2008/layout/HorizontalMultiLevelHierarchy"/>
    <dgm:cxn modelId="{22368C13-E913-AE47-A084-E1F87441AB04}" type="presParOf" srcId="{5BFE4148-1718-B14A-A9A7-5A46738009CF}" destId="{26C8B8A4-F0CD-2E48-9902-5B10E5847547}" srcOrd="2" destOrd="0" presId="urn:microsoft.com/office/officeart/2008/layout/HorizontalMultiLevelHierarchy"/>
    <dgm:cxn modelId="{0389C87C-D551-824C-990F-0842745B0711}" type="presParOf" srcId="{26C8B8A4-F0CD-2E48-9902-5B10E5847547}" destId="{6E0D012F-5F04-0749-B85A-7B29C348B576}" srcOrd="0" destOrd="0" presId="urn:microsoft.com/office/officeart/2008/layout/HorizontalMultiLevelHierarchy"/>
    <dgm:cxn modelId="{6D66B0EA-C595-884D-A215-B0325FE1CD34}" type="presParOf" srcId="{5BFE4148-1718-B14A-A9A7-5A46738009CF}" destId="{2CBF1C0C-3765-8240-9746-682E059F5791}" srcOrd="3" destOrd="0" presId="urn:microsoft.com/office/officeart/2008/layout/HorizontalMultiLevelHierarchy"/>
    <dgm:cxn modelId="{1BACB79A-03C2-7744-8EFB-9EA757D599BE}" type="presParOf" srcId="{2CBF1C0C-3765-8240-9746-682E059F5791}" destId="{E022E1DC-0445-8044-A914-4692FAF16B03}" srcOrd="0" destOrd="0" presId="urn:microsoft.com/office/officeart/2008/layout/HorizontalMultiLevelHierarchy"/>
    <dgm:cxn modelId="{D4B93FDB-3A60-3B4E-ADE8-1A7FE7BEC052}" type="presParOf" srcId="{2CBF1C0C-3765-8240-9746-682E059F5791}" destId="{DD115EDF-DB45-784F-BBE6-395FAE0CC00E}" srcOrd="1" destOrd="0" presId="urn:microsoft.com/office/officeart/2008/layout/HorizontalMultiLevelHierarchy"/>
    <dgm:cxn modelId="{DCE649D7-24AA-AE4F-8D88-70E2CDFFC999}" type="presParOf" srcId="{5BFE4148-1718-B14A-A9A7-5A46738009CF}" destId="{4054539B-88A3-6149-BAE4-4F1B39352688}" srcOrd="4" destOrd="0" presId="urn:microsoft.com/office/officeart/2008/layout/HorizontalMultiLevelHierarchy"/>
    <dgm:cxn modelId="{C0C90551-6475-D346-BB26-364FEF73826B}" type="presParOf" srcId="{4054539B-88A3-6149-BAE4-4F1B39352688}" destId="{A9A8AE3F-FF51-F64E-9C88-1D104FDE191E}" srcOrd="0" destOrd="0" presId="urn:microsoft.com/office/officeart/2008/layout/HorizontalMultiLevelHierarchy"/>
    <dgm:cxn modelId="{1FE42333-7FBE-1244-B022-00F896CD5398}" type="presParOf" srcId="{5BFE4148-1718-B14A-A9A7-5A46738009CF}" destId="{A69EF9DD-B79E-3B48-8571-D59706F02667}" srcOrd="5" destOrd="0" presId="urn:microsoft.com/office/officeart/2008/layout/HorizontalMultiLevelHierarchy"/>
    <dgm:cxn modelId="{48F8F697-F724-F947-94D1-153D73E4DB85}" type="presParOf" srcId="{A69EF9DD-B79E-3B48-8571-D59706F02667}" destId="{2C2BB070-803E-1844-B1B1-AFE6FBA466C9}" srcOrd="0" destOrd="0" presId="urn:microsoft.com/office/officeart/2008/layout/HorizontalMultiLevelHierarchy"/>
    <dgm:cxn modelId="{E03E7331-4BFF-4A4B-859A-8E4E56F5146E}" type="presParOf" srcId="{A69EF9DD-B79E-3B48-8571-D59706F02667}" destId="{D83AA05A-40BA-6F48-959C-BB271C66994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913F5-BD73-BD46-80A8-91C42C7BC7AE}">
      <dsp:nvSpPr>
        <dsp:cNvPr id="0" name=""/>
        <dsp:cNvSpPr/>
      </dsp:nvSpPr>
      <dsp:spPr>
        <a:xfrm>
          <a:off x="9018" y="742285"/>
          <a:ext cx="2695674" cy="1617404"/>
        </a:xfrm>
        <a:prstGeom prst="roundRect">
          <a:avLst>
            <a:gd name="adj" fmla="val 10000"/>
          </a:avLst>
        </a:prstGeom>
        <a:solidFill>
          <a:schemeClr val="accent2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Soziale Medien </a:t>
          </a:r>
        </a:p>
      </dsp:txBody>
      <dsp:txXfrm>
        <a:off x="56390" y="789657"/>
        <a:ext cx="2600930" cy="1522660"/>
      </dsp:txXfrm>
    </dsp:sp>
    <dsp:sp modelId="{383B733F-00CC-AC4E-AB65-E9B859C76DBD}">
      <dsp:nvSpPr>
        <dsp:cNvPr id="0" name=""/>
        <dsp:cNvSpPr/>
      </dsp:nvSpPr>
      <dsp:spPr>
        <a:xfrm>
          <a:off x="2941912" y="1216723"/>
          <a:ext cx="571482" cy="668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2941912" y="1350428"/>
        <a:ext cx="400037" cy="401117"/>
      </dsp:txXfrm>
    </dsp:sp>
    <dsp:sp modelId="{97680A8D-4269-944F-BB97-E3E717147C23}">
      <dsp:nvSpPr>
        <dsp:cNvPr id="0" name=""/>
        <dsp:cNvSpPr/>
      </dsp:nvSpPr>
      <dsp:spPr>
        <a:xfrm>
          <a:off x="3782962" y="742285"/>
          <a:ext cx="2695674" cy="1617404"/>
        </a:xfrm>
        <a:prstGeom prst="roundRect">
          <a:avLst>
            <a:gd name="adj" fmla="val 10000"/>
          </a:avLst>
        </a:prstGeom>
        <a:solidFill>
          <a:schemeClr val="accent2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/>
            <a:t>Identität</a:t>
          </a:r>
          <a:endParaRPr lang="en-US" sz="4400" kern="1200" dirty="0"/>
        </a:p>
      </dsp:txBody>
      <dsp:txXfrm>
        <a:off x="3830334" y="789657"/>
        <a:ext cx="2600930" cy="1522660"/>
      </dsp:txXfrm>
    </dsp:sp>
    <dsp:sp modelId="{A0CA4926-6EC6-4348-9903-61B439EC37E3}">
      <dsp:nvSpPr>
        <dsp:cNvPr id="0" name=""/>
        <dsp:cNvSpPr/>
      </dsp:nvSpPr>
      <dsp:spPr>
        <a:xfrm>
          <a:off x="6715856" y="1216723"/>
          <a:ext cx="571482" cy="668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6715856" y="1350428"/>
        <a:ext cx="400037" cy="401117"/>
      </dsp:txXfrm>
    </dsp:sp>
    <dsp:sp modelId="{96EFDA4B-5F20-5F4F-8D8E-FB1090FB0CD6}">
      <dsp:nvSpPr>
        <dsp:cNvPr id="0" name=""/>
        <dsp:cNvSpPr/>
      </dsp:nvSpPr>
      <dsp:spPr>
        <a:xfrm>
          <a:off x="7556906" y="742285"/>
          <a:ext cx="2695674" cy="1617404"/>
        </a:xfrm>
        <a:prstGeom prst="roundRect">
          <a:avLst>
            <a:gd name="adj" fmla="val 10000"/>
          </a:avLst>
        </a:prstGeom>
        <a:solidFill>
          <a:schemeClr val="accent2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/>
            <a:t>Jugend</a:t>
          </a:r>
          <a:endParaRPr lang="en-US" sz="4400" kern="1200" dirty="0"/>
        </a:p>
      </dsp:txBody>
      <dsp:txXfrm>
        <a:off x="7604278" y="789657"/>
        <a:ext cx="2600930" cy="1522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8645E-EF39-2143-A209-E556426BF5B9}">
      <dsp:nvSpPr>
        <dsp:cNvPr id="0" name=""/>
        <dsp:cNvSpPr/>
      </dsp:nvSpPr>
      <dsp:spPr>
        <a:xfrm>
          <a:off x="297079" y="1351434"/>
          <a:ext cx="1878148" cy="939074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Empirische Forschung</a:t>
          </a:r>
        </a:p>
      </dsp:txBody>
      <dsp:txXfrm>
        <a:off x="324584" y="1378939"/>
        <a:ext cx="1823138" cy="884064"/>
      </dsp:txXfrm>
    </dsp:sp>
    <dsp:sp modelId="{D24856E6-9CA2-0F4A-88B5-0761E5D905C3}">
      <dsp:nvSpPr>
        <dsp:cNvPr id="0" name=""/>
        <dsp:cNvSpPr/>
      </dsp:nvSpPr>
      <dsp:spPr>
        <a:xfrm rot="18770822">
          <a:off x="1998496" y="1388749"/>
          <a:ext cx="110472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04722" y="27246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2523240" y="1388377"/>
        <a:ext cx="55236" cy="55236"/>
      </dsp:txXfrm>
    </dsp:sp>
    <dsp:sp modelId="{350D800C-3869-0443-8457-6DF008214FC4}">
      <dsp:nvSpPr>
        <dsp:cNvPr id="0" name=""/>
        <dsp:cNvSpPr/>
      </dsp:nvSpPr>
      <dsp:spPr>
        <a:xfrm>
          <a:off x="2926488" y="541482"/>
          <a:ext cx="1878148" cy="93907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Qualitative Inhaltsanalyse</a:t>
          </a:r>
        </a:p>
      </dsp:txBody>
      <dsp:txXfrm>
        <a:off x="2953993" y="568987"/>
        <a:ext cx="1823138" cy="884064"/>
      </dsp:txXfrm>
    </dsp:sp>
    <dsp:sp modelId="{6B5A7389-FB52-014A-8D39-544640DAD101}">
      <dsp:nvSpPr>
        <dsp:cNvPr id="0" name=""/>
        <dsp:cNvSpPr/>
      </dsp:nvSpPr>
      <dsp:spPr>
        <a:xfrm rot="19457599">
          <a:off x="4717677" y="713789"/>
          <a:ext cx="92517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25179" y="27246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5157137" y="717906"/>
        <a:ext cx="46258" cy="46258"/>
      </dsp:txXfrm>
    </dsp:sp>
    <dsp:sp modelId="{100CA295-9899-2249-928A-79D172F345CA}">
      <dsp:nvSpPr>
        <dsp:cNvPr id="0" name=""/>
        <dsp:cNvSpPr/>
      </dsp:nvSpPr>
      <dsp:spPr>
        <a:xfrm>
          <a:off x="5555896" y="1514"/>
          <a:ext cx="1878148" cy="939074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Wie sehen die Bilder aus, die auf Instagram gepostet werden?</a:t>
          </a:r>
        </a:p>
      </dsp:txBody>
      <dsp:txXfrm>
        <a:off x="5583401" y="29019"/>
        <a:ext cx="1823138" cy="884064"/>
      </dsp:txXfrm>
    </dsp:sp>
    <dsp:sp modelId="{B318AEBB-C104-0542-9514-5ADCCB86763F}">
      <dsp:nvSpPr>
        <dsp:cNvPr id="0" name=""/>
        <dsp:cNvSpPr/>
      </dsp:nvSpPr>
      <dsp:spPr>
        <a:xfrm rot="2142401">
          <a:off x="4717677" y="1253757"/>
          <a:ext cx="92517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25179" y="27246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5157137" y="1257874"/>
        <a:ext cx="46258" cy="46258"/>
      </dsp:txXfrm>
    </dsp:sp>
    <dsp:sp modelId="{04C38FA6-DE5D-E448-A2D3-F8468F823C6B}">
      <dsp:nvSpPr>
        <dsp:cNvPr id="0" name=""/>
        <dsp:cNvSpPr/>
      </dsp:nvSpPr>
      <dsp:spPr>
        <a:xfrm>
          <a:off x="5555896" y="1081450"/>
          <a:ext cx="1878148" cy="939074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Wie formulieren Jugendliche ihre Bild-Überschriften und was schreiben andere Nutzer in die Kommentare?</a:t>
          </a:r>
        </a:p>
      </dsp:txBody>
      <dsp:txXfrm>
        <a:off x="5583401" y="1108955"/>
        <a:ext cx="1823138" cy="884064"/>
      </dsp:txXfrm>
    </dsp:sp>
    <dsp:sp modelId="{85360CDB-9A42-C842-8AF8-E071B1539A05}">
      <dsp:nvSpPr>
        <dsp:cNvPr id="0" name=""/>
        <dsp:cNvSpPr/>
      </dsp:nvSpPr>
      <dsp:spPr>
        <a:xfrm rot="2829178">
          <a:off x="1998496" y="2198701"/>
          <a:ext cx="110472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04722" y="27246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2523240" y="2198329"/>
        <a:ext cx="55236" cy="55236"/>
      </dsp:txXfrm>
    </dsp:sp>
    <dsp:sp modelId="{42B0893C-C800-6646-9A77-4B9F23F32137}">
      <dsp:nvSpPr>
        <dsp:cNvPr id="0" name=""/>
        <dsp:cNvSpPr/>
      </dsp:nvSpPr>
      <dsp:spPr>
        <a:xfrm>
          <a:off x="2926488" y="2161385"/>
          <a:ext cx="1878148" cy="93907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Quantitative Inhaltsanalyse</a:t>
          </a:r>
        </a:p>
      </dsp:txBody>
      <dsp:txXfrm>
        <a:off x="2953993" y="2188890"/>
        <a:ext cx="1823138" cy="884064"/>
      </dsp:txXfrm>
    </dsp:sp>
    <dsp:sp modelId="{5BC64E54-16B9-5245-8240-A91471A2B1A4}">
      <dsp:nvSpPr>
        <dsp:cNvPr id="0" name=""/>
        <dsp:cNvSpPr/>
      </dsp:nvSpPr>
      <dsp:spPr>
        <a:xfrm>
          <a:off x="4804636" y="2603677"/>
          <a:ext cx="75125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751259" y="27246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5161485" y="2612141"/>
        <a:ext cx="37562" cy="37562"/>
      </dsp:txXfrm>
    </dsp:sp>
    <dsp:sp modelId="{58A878CE-3094-6440-A92B-DAC2A074285B}">
      <dsp:nvSpPr>
        <dsp:cNvPr id="0" name=""/>
        <dsp:cNvSpPr/>
      </dsp:nvSpPr>
      <dsp:spPr>
        <a:xfrm>
          <a:off x="5555896" y="2161385"/>
          <a:ext cx="1878148" cy="939074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Wie viele Beiträge posten Jugendliche durchschnittlich auf Instagram?</a:t>
          </a:r>
        </a:p>
      </dsp:txBody>
      <dsp:txXfrm>
        <a:off x="5583401" y="2188890"/>
        <a:ext cx="1823138" cy="8840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DA846-56D1-EF4B-9411-972AECB2518D}">
      <dsp:nvSpPr>
        <dsp:cNvPr id="0" name=""/>
        <dsp:cNvSpPr/>
      </dsp:nvSpPr>
      <dsp:spPr>
        <a:xfrm rot="10800000">
          <a:off x="1510263" y="2110"/>
          <a:ext cx="5141198" cy="861201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76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Jugendliche verändern ihr Körperbild durch falsch vermittelte Schönheitsideale auf Instagram.</a:t>
          </a:r>
        </a:p>
      </dsp:txBody>
      <dsp:txXfrm rot="10800000">
        <a:off x="1725563" y="2110"/>
        <a:ext cx="4925898" cy="861201"/>
      </dsp:txXfrm>
    </dsp:sp>
    <dsp:sp modelId="{75B3EE69-45FE-9643-9A06-19BA48B6CB0D}">
      <dsp:nvSpPr>
        <dsp:cNvPr id="0" name=""/>
        <dsp:cNvSpPr/>
      </dsp:nvSpPr>
      <dsp:spPr>
        <a:xfrm>
          <a:off x="1079663" y="44309"/>
          <a:ext cx="861201" cy="86120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81B14-D783-0B41-BE63-CEED924C07FB}">
      <dsp:nvSpPr>
        <dsp:cNvPr id="0" name=""/>
        <dsp:cNvSpPr/>
      </dsp:nvSpPr>
      <dsp:spPr>
        <a:xfrm rot="10800000">
          <a:off x="1510263" y="1120386"/>
          <a:ext cx="5141198" cy="861201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76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Durch den erhöhten Medienkonsum leiden Jugendliche unter Schlafstörungen und Depressionen.</a:t>
          </a:r>
        </a:p>
      </dsp:txBody>
      <dsp:txXfrm rot="10800000">
        <a:off x="1725563" y="1120386"/>
        <a:ext cx="4925898" cy="861201"/>
      </dsp:txXfrm>
    </dsp:sp>
    <dsp:sp modelId="{A9977CC5-146F-BC42-BC76-8695A484BE87}">
      <dsp:nvSpPr>
        <dsp:cNvPr id="0" name=""/>
        <dsp:cNvSpPr/>
      </dsp:nvSpPr>
      <dsp:spPr>
        <a:xfrm>
          <a:off x="1079663" y="1120386"/>
          <a:ext cx="861201" cy="86120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796E8B-8A2B-2643-BE4E-3245C92B328E}">
      <dsp:nvSpPr>
        <dsp:cNvPr id="0" name=""/>
        <dsp:cNvSpPr/>
      </dsp:nvSpPr>
      <dsp:spPr>
        <a:xfrm rot="10800000">
          <a:off x="1510263" y="2238663"/>
          <a:ext cx="5141198" cy="861201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766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Jugendliche erfahren häufiger Cybermobbing, was die Selbstwahrnehmung und Identitätsentwicklung höchst beeinträchtigt.</a:t>
          </a:r>
        </a:p>
      </dsp:txBody>
      <dsp:txXfrm rot="10800000">
        <a:off x="1725563" y="2238663"/>
        <a:ext cx="4925898" cy="861201"/>
      </dsp:txXfrm>
    </dsp:sp>
    <dsp:sp modelId="{3CE85EFB-00E2-3548-BC1F-EA3F46BAF36A}">
      <dsp:nvSpPr>
        <dsp:cNvPr id="0" name=""/>
        <dsp:cNvSpPr/>
      </dsp:nvSpPr>
      <dsp:spPr>
        <a:xfrm>
          <a:off x="1079663" y="2238663"/>
          <a:ext cx="861201" cy="861201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4539B-88A3-6149-BAE4-4F1B39352688}">
      <dsp:nvSpPr>
        <dsp:cNvPr id="0" name=""/>
        <dsp:cNvSpPr/>
      </dsp:nvSpPr>
      <dsp:spPr>
        <a:xfrm>
          <a:off x="3000359" y="1550987"/>
          <a:ext cx="386630" cy="736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3315" y="0"/>
              </a:lnTo>
              <a:lnTo>
                <a:pt x="193315" y="736719"/>
              </a:lnTo>
              <a:lnTo>
                <a:pt x="386630" y="736719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3172874" y="1898546"/>
        <a:ext cx="41600" cy="41600"/>
      </dsp:txXfrm>
    </dsp:sp>
    <dsp:sp modelId="{26C8B8A4-F0CD-2E48-9902-5B10E5847547}">
      <dsp:nvSpPr>
        <dsp:cNvPr id="0" name=""/>
        <dsp:cNvSpPr/>
      </dsp:nvSpPr>
      <dsp:spPr>
        <a:xfrm>
          <a:off x="3000359" y="1505267"/>
          <a:ext cx="3866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6630" y="4572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3184008" y="1541321"/>
        <a:ext cx="19331" cy="19331"/>
      </dsp:txXfrm>
    </dsp:sp>
    <dsp:sp modelId="{14C84E0B-B79D-AC4D-B493-12A661E41CBA}">
      <dsp:nvSpPr>
        <dsp:cNvPr id="0" name=""/>
        <dsp:cNvSpPr/>
      </dsp:nvSpPr>
      <dsp:spPr>
        <a:xfrm>
          <a:off x="3000359" y="814268"/>
          <a:ext cx="386630" cy="736719"/>
        </a:xfrm>
        <a:custGeom>
          <a:avLst/>
          <a:gdLst/>
          <a:ahLst/>
          <a:cxnLst/>
          <a:rect l="0" t="0" r="0" b="0"/>
          <a:pathLst>
            <a:path>
              <a:moveTo>
                <a:pt x="0" y="736719"/>
              </a:moveTo>
              <a:lnTo>
                <a:pt x="193315" y="736719"/>
              </a:lnTo>
              <a:lnTo>
                <a:pt x="193315" y="0"/>
              </a:lnTo>
              <a:lnTo>
                <a:pt x="386630" y="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3172874" y="1161827"/>
        <a:ext cx="41600" cy="41600"/>
      </dsp:txXfrm>
    </dsp:sp>
    <dsp:sp modelId="{9215B987-BE2A-5741-8D3B-E6BF8E8F08A7}">
      <dsp:nvSpPr>
        <dsp:cNvPr id="0" name=""/>
        <dsp:cNvSpPr/>
      </dsp:nvSpPr>
      <dsp:spPr>
        <a:xfrm rot="16200000">
          <a:off x="1154684" y="1256299"/>
          <a:ext cx="3101975" cy="589375"/>
        </a:xfrm>
        <a:prstGeom prst="rect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Erhöhter Medienkonsum</a:t>
          </a:r>
        </a:p>
      </dsp:txBody>
      <dsp:txXfrm>
        <a:off x="1154684" y="1256299"/>
        <a:ext cx="3101975" cy="589375"/>
      </dsp:txXfrm>
    </dsp:sp>
    <dsp:sp modelId="{E9837FC6-C268-2344-9ADA-6B4F5A1DF340}">
      <dsp:nvSpPr>
        <dsp:cNvPr id="0" name=""/>
        <dsp:cNvSpPr/>
      </dsp:nvSpPr>
      <dsp:spPr>
        <a:xfrm>
          <a:off x="3386989" y="519580"/>
          <a:ext cx="1933150" cy="5893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Gestörte Selbstwahrnehmung und Identitätsentwicklung</a:t>
          </a:r>
        </a:p>
      </dsp:txBody>
      <dsp:txXfrm>
        <a:off x="3386989" y="519580"/>
        <a:ext cx="1933150" cy="589375"/>
      </dsp:txXfrm>
    </dsp:sp>
    <dsp:sp modelId="{E022E1DC-0445-8044-A914-4692FAF16B03}">
      <dsp:nvSpPr>
        <dsp:cNvPr id="0" name=""/>
        <dsp:cNvSpPr/>
      </dsp:nvSpPr>
      <dsp:spPr>
        <a:xfrm>
          <a:off x="3386989" y="1256299"/>
          <a:ext cx="1933150" cy="5893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Beeinflussung durch andere Nutzer und ihre Kommentare</a:t>
          </a:r>
        </a:p>
      </dsp:txBody>
      <dsp:txXfrm>
        <a:off x="3386989" y="1256299"/>
        <a:ext cx="1933150" cy="589375"/>
      </dsp:txXfrm>
    </dsp:sp>
    <dsp:sp modelId="{2C2BB070-803E-1844-B1B1-AFE6FBA466C9}">
      <dsp:nvSpPr>
        <dsp:cNvPr id="0" name=""/>
        <dsp:cNvSpPr/>
      </dsp:nvSpPr>
      <dsp:spPr>
        <a:xfrm>
          <a:off x="3386989" y="1993018"/>
          <a:ext cx="1933150" cy="5893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Gesundheitliche Auswirkungen</a:t>
          </a:r>
        </a:p>
      </dsp:txBody>
      <dsp:txXfrm>
        <a:off x="3386989" y="1993018"/>
        <a:ext cx="1933150" cy="589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8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5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6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8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6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2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0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9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9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4BAD911-AB73-B545-8A2B-23C6E8C2AA77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F016488-DA99-6446-9391-A3EAD989E84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E419A9-2F54-9E90-9C4F-9417D3307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664" y="1174263"/>
            <a:ext cx="10270671" cy="2684389"/>
          </a:xfrm>
        </p:spPr>
        <p:txBody>
          <a:bodyPr>
            <a:noAutofit/>
          </a:bodyPr>
          <a:lstStyle/>
          <a:p>
            <a:r>
              <a:rPr lang="en-US" sz="4000" dirty="0" err="1"/>
              <a:t>Einfluss</a:t>
            </a:r>
            <a:r>
              <a:rPr lang="en-US" sz="4000" dirty="0"/>
              <a:t> von Instagram auf die </a:t>
            </a:r>
            <a:r>
              <a:rPr lang="en-US" sz="4000" dirty="0" err="1"/>
              <a:t>Selbstwahrnehmung</a:t>
            </a:r>
            <a:r>
              <a:rPr lang="en-US" sz="4000" dirty="0"/>
              <a:t> und </a:t>
            </a:r>
            <a:r>
              <a:rPr lang="en-US" sz="4000" dirty="0" err="1"/>
              <a:t>Identitätsentwicklung</a:t>
            </a:r>
            <a:r>
              <a:rPr lang="en-US" sz="4000" dirty="0"/>
              <a:t> von </a:t>
            </a:r>
            <a:r>
              <a:rPr lang="en-US" sz="4000" dirty="0" err="1"/>
              <a:t>Jugendlichen</a:t>
            </a:r>
            <a:endParaRPr lang="en-US" sz="4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9CF520-57BE-24CD-00B3-CB2757159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1542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pc="300" dirty="0"/>
              <a:t>BACHELORARBEIT</a:t>
            </a:r>
          </a:p>
          <a:p>
            <a:pPr algn="l"/>
            <a:endParaRPr lang="en-US" spc="300" dirty="0"/>
          </a:p>
          <a:p>
            <a:pPr algn="r"/>
            <a:r>
              <a:rPr lang="en-US" spc="300" dirty="0"/>
              <a:t>MAX MUSTERMANN</a:t>
            </a:r>
          </a:p>
          <a:p>
            <a:pPr algn="r"/>
            <a:r>
              <a:rPr lang="en-US" spc="300" dirty="0"/>
              <a:t>14.09.2022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7530123-F1AC-1E37-AED4-C50612C07C82}"/>
              </a:ext>
            </a:extLst>
          </p:cNvPr>
          <p:cNvSpPr txBox="1"/>
          <p:nvPr/>
        </p:nvSpPr>
        <p:spPr>
          <a:xfrm>
            <a:off x="8107680" y="378820"/>
            <a:ext cx="312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 DEINER UNIVERSITÄT</a:t>
            </a:r>
          </a:p>
        </p:txBody>
      </p:sp>
    </p:spTree>
    <p:extLst>
      <p:ext uri="{BB962C8B-B14F-4D97-AF65-F5344CB8AC3E}">
        <p14:creationId xmlns:p14="http://schemas.microsoft.com/office/powerpoint/2010/main" val="2699149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36923E-2A44-BEB6-A044-5996D6E1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qUELLENANGABEN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DD0454-2058-D0CC-A397-95AF619B6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sz="1800" dirty="0">
                <a:effectLst/>
              </a:rPr>
              <a:t>Bierhoff, Hans-Werner/Frey, Dieter (2016): Selbst und soziale Kognition. </a:t>
            </a:r>
            <a:r>
              <a:rPr lang="de-DE" sz="1800" dirty="0" err="1">
                <a:effectLst/>
              </a:rPr>
              <a:t>Göttingen</a:t>
            </a:r>
            <a:r>
              <a:rPr lang="de-DE" sz="1800" dirty="0">
                <a:effectLst/>
              </a:rPr>
              <a:t>: Hogrefe Verlag. </a:t>
            </a:r>
          </a:p>
          <a:p>
            <a:r>
              <a:rPr lang="de-DE" sz="1800" dirty="0">
                <a:effectLst/>
              </a:rPr>
              <a:t>Brandwatch (2018): 41 interessante Instagram-Statistiken. In: https://</a:t>
            </a:r>
            <a:r>
              <a:rPr lang="de-DE" sz="1800" dirty="0" err="1">
                <a:effectLst/>
              </a:rPr>
              <a:t>www.brandwatch.com</a:t>
            </a:r>
            <a:r>
              <a:rPr lang="de-DE" sz="1800" dirty="0">
                <a:effectLst/>
              </a:rPr>
              <a:t>/de/</a:t>
            </a:r>
            <a:r>
              <a:rPr lang="de-DE" sz="1800" dirty="0" err="1">
                <a:effectLst/>
              </a:rPr>
              <a:t>blog</a:t>
            </a:r>
            <a:r>
              <a:rPr lang="de-DE" sz="1800" dirty="0">
                <a:effectLst/>
              </a:rPr>
              <a:t>/</a:t>
            </a:r>
            <a:r>
              <a:rPr lang="de-DE" sz="1800" dirty="0" err="1">
                <a:effectLst/>
              </a:rPr>
              <a:t>instagram</a:t>
            </a:r>
            <a:r>
              <a:rPr lang="de-DE" sz="1800" dirty="0">
                <a:effectLst/>
              </a:rPr>
              <a:t>-statistiken/ [25.09.2018]. </a:t>
            </a:r>
            <a:endParaRPr lang="de-DE" dirty="0"/>
          </a:p>
          <a:p>
            <a:r>
              <a:rPr lang="de-DE" sz="1800" dirty="0">
                <a:effectLst/>
              </a:rPr>
              <a:t>Cosmopolitan (2015): Mit diesem Instagram-Filter kriegst du die meisten Likes. In: https://</a:t>
            </a:r>
            <a:r>
              <a:rPr lang="de-DE" sz="1800" dirty="0" err="1">
                <a:effectLst/>
              </a:rPr>
              <a:t>www.cosmopolitan.de</a:t>
            </a:r>
            <a:r>
              <a:rPr lang="de-DE" sz="1800" dirty="0">
                <a:effectLst/>
              </a:rPr>
              <a:t>/instagram-tipp-mit-diesem-instagram-filter-kriegst-du-die-meisten- likes-66597.html [25.09.2018]. </a:t>
            </a:r>
            <a:endParaRPr lang="de-DE" dirty="0"/>
          </a:p>
          <a:p>
            <a:r>
              <a:rPr lang="de-DE" sz="1800" dirty="0" err="1">
                <a:effectLst/>
              </a:rPr>
              <a:t>Futurebiz</a:t>
            </a:r>
            <a:r>
              <a:rPr lang="de-DE" sz="1800" dirty="0">
                <a:effectLst/>
              </a:rPr>
              <a:t> (2018): Instagram Statistiken </a:t>
            </a:r>
            <a:r>
              <a:rPr lang="de-DE" sz="1800" dirty="0" err="1">
                <a:effectLst/>
              </a:rPr>
              <a:t>für</a:t>
            </a:r>
            <a:r>
              <a:rPr lang="de-DE" sz="1800" dirty="0">
                <a:effectLst/>
              </a:rPr>
              <a:t> 2018. Nutzerzahlen, Instagram Stories, Instagram Videos &amp; </a:t>
            </a:r>
            <a:r>
              <a:rPr lang="de-DE" sz="1800" dirty="0" err="1">
                <a:effectLst/>
              </a:rPr>
              <a:t>tägliche</a:t>
            </a:r>
            <a:r>
              <a:rPr lang="de-DE" sz="1800" dirty="0">
                <a:effectLst/>
              </a:rPr>
              <a:t> Verweildauer. In: http://</a:t>
            </a:r>
            <a:r>
              <a:rPr lang="de-DE" sz="1800" dirty="0" err="1">
                <a:effectLst/>
              </a:rPr>
              <a:t>www.futurebiz.de</a:t>
            </a:r>
            <a:r>
              <a:rPr lang="de-DE" sz="1800" dirty="0">
                <a:effectLst/>
              </a:rPr>
              <a:t>/</a:t>
            </a:r>
            <a:r>
              <a:rPr lang="de-DE" sz="1800" dirty="0" err="1">
                <a:effectLst/>
              </a:rPr>
              <a:t>artikel</a:t>
            </a:r>
            <a:r>
              <a:rPr lang="de-DE" sz="1800" dirty="0">
                <a:effectLst/>
              </a:rPr>
              <a:t>/</a:t>
            </a:r>
            <a:r>
              <a:rPr lang="de-DE" sz="1800" dirty="0" err="1">
                <a:effectLst/>
              </a:rPr>
              <a:t>instagram</a:t>
            </a:r>
            <a:r>
              <a:rPr lang="de-DE" sz="1800" dirty="0">
                <a:effectLst/>
              </a:rPr>
              <a:t>-statistiken- nutzerzahlen/ [23.09.2018]. </a:t>
            </a:r>
            <a:endParaRPr lang="de-DE" dirty="0"/>
          </a:p>
          <a:p>
            <a:r>
              <a:rPr lang="de-DE" sz="1800" dirty="0" err="1">
                <a:effectLst/>
              </a:rPr>
              <a:t>Hajok</a:t>
            </a:r>
            <a:r>
              <a:rPr lang="de-DE" sz="1800" dirty="0">
                <a:effectLst/>
              </a:rPr>
              <a:t>, Daniel/</a:t>
            </a:r>
            <a:r>
              <a:rPr lang="de-DE" sz="1800" dirty="0" err="1">
                <a:effectLst/>
              </a:rPr>
              <a:t>Zerbin</a:t>
            </a:r>
            <a:r>
              <a:rPr lang="de-DE" sz="1800" dirty="0">
                <a:effectLst/>
              </a:rPr>
              <a:t>, Franziska (2015): </a:t>
            </a:r>
            <a:r>
              <a:rPr lang="de-DE" sz="1800" dirty="0" err="1">
                <a:effectLst/>
              </a:rPr>
              <a:t>Identitätsbildung</a:t>
            </a:r>
            <a:r>
              <a:rPr lang="de-DE" sz="1800" dirty="0">
                <a:effectLst/>
              </a:rPr>
              <a:t> im Netz. Selbstdarstellung weiblicher Heranwachsender auf Foto- und Videoplattformen. In: https://</a:t>
            </a:r>
            <a:r>
              <a:rPr lang="de-DE" sz="1800" dirty="0" err="1">
                <a:effectLst/>
              </a:rPr>
              <a:t>arbeitsblogfortbildung.fi</a:t>
            </a:r>
            <a:r>
              <a:rPr lang="de-DE" sz="1800" dirty="0">
                <a:effectLst/>
              </a:rPr>
              <a:t>- </a:t>
            </a:r>
            <a:r>
              <a:rPr lang="de-DE" sz="1800" dirty="0" err="1">
                <a:effectLst/>
              </a:rPr>
              <a:t>les.wordpress.com</a:t>
            </a:r>
            <a:r>
              <a:rPr lang="de-DE" sz="1800" dirty="0">
                <a:effectLst/>
              </a:rPr>
              <a:t>/2015/05/hajok_zerbin_identitaetsbildung_064_tvd72.pdf [25.09.2018]. </a:t>
            </a:r>
          </a:p>
          <a:p>
            <a:r>
              <a:rPr lang="de-DE" sz="1800" dirty="0" err="1">
                <a:effectLst/>
              </a:rPr>
              <a:t>Karstädter</a:t>
            </a:r>
            <a:r>
              <a:rPr lang="de-DE" sz="1800" dirty="0">
                <a:effectLst/>
              </a:rPr>
              <a:t>, Markus (2013): Zwischen Facebook und den Topmodels. Jugendliche </a:t>
            </a:r>
            <a:r>
              <a:rPr lang="de-DE" sz="1800" dirty="0" err="1">
                <a:effectLst/>
              </a:rPr>
              <a:t>Identitätssuche</a:t>
            </a:r>
            <a:r>
              <a:rPr lang="de-DE" sz="1800" dirty="0">
                <a:effectLst/>
              </a:rPr>
              <a:t> und die Medien. In: Newsletter der Initiative </a:t>
            </a:r>
            <a:r>
              <a:rPr lang="de-DE" sz="1800" dirty="0" err="1">
                <a:effectLst/>
              </a:rPr>
              <a:t>für</a:t>
            </a:r>
            <a:r>
              <a:rPr lang="de-DE" sz="1800" dirty="0">
                <a:effectLst/>
              </a:rPr>
              <a:t> werteorientierte Jugendforschung. 21. Jahrgang, Heft 9, S. 3-11. </a:t>
            </a:r>
            <a:endParaRPr lang="de-DE" dirty="0"/>
          </a:p>
          <a:p>
            <a:r>
              <a:rPr lang="de-DE" sz="1800" dirty="0" err="1">
                <a:effectLst/>
              </a:rPr>
              <a:t>Kobilke</a:t>
            </a:r>
            <a:r>
              <a:rPr lang="de-DE" sz="1800" dirty="0">
                <a:effectLst/>
              </a:rPr>
              <a:t>, Kristina (2016): Erfolgreich mit Instagram. Mehr Aufmerksamkeit mit Fotos &amp; Videos. 2. Auflage. Frechen: </a:t>
            </a:r>
            <a:r>
              <a:rPr lang="de-DE" sz="1800" dirty="0" err="1">
                <a:effectLst/>
              </a:rPr>
              <a:t>mitp</a:t>
            </a:r>
            <a:r>
              <a:rPr lang="de-DE" sz="1800" dirty="0">
                <a:effectLst/>
              </a:rPr>
              <a:t> Verlag. </a:t>
            </a:r>
            <a:endParaRPr lang="de-DE" dirty="0"/>
          </a:p>
          <a:p>
            <a:r>
              <a:rPr lang="de-DE" sz="1800" dirty="0">
                <a:effectLst/>
              </a:rPr>
              <a:t>Lauffer, </a:t>
            </a:r>
            <a:r>
              <a:rPr lang="de-DE" sz="1800" dirty="0" err="1">
                <a:effectLst/>
              </a:rPr>
              <a:t>Jürgen</a:t>
            </a:r>
            <a:r>
              <a:rPr lang="de-DE" sz="1800" dirty="0">
                <a:effectLst/>
              </a:rPr>
              <a:t>/</a:t>
            </a:r>
            <a:r>
              <a:rPr lang="de-DE" sz="1800" dirty="0" err="1">
                <a:effectLst/>
              </a:rPr>
              <a:t>Röllecke</a:t>
            </a:r>
            <a:r>
              <a:rPr lang="de-DE" sz="1800" dirty="0">
                <a:effectLst/>
              </a:rPr>
              <a:t>, Renate (2014): Lieben, Liken, Spielen. Digitale Kommunikation und Selbstdarstellung Jugendlicher heute. </a:t>
            </a:r>
            <a:r>
              <a:rPr lang="de-DE" sz="1800" dirty="0" err="1">
                <a:effectLst/>
              </a:rPr>
              <a:t>München</a:t>
            </a:r>
            <a:r>
              <a:rPr lang="de-DE" sz="1800" dirty="0">
                <a:effectLst/>
              </a:rPr>
              <a:t>: </a:t>
            </a:r>
            <a:r>
              <a:rPr lang="de-DE" sz="1800" dirty="0" err="1">
                <a:effectLst/>
              </a:rPr>
              <a:t>kopaed</a:t>
            </a:r>
            <a:r>
              <a:rPr lang="de-DE" sz="1800" dirty="0">
                <a:effectLst/>
              </a:rPr>
              <a:t>. </a:t>
            </a:r>
            <a:endParaRPr lang="de-DE" dirty="0"/>
          </a:p>
          <a:p>
            <a:r>
              <a:rPr lang="de-DE" sz="1800" dirty="0">
                <a:effectLst/>
              </a:rPr>
              <a:t>#</a:t>
            </a:r>
            <a:r>
              <a:rPr lang="de-DE" sz="1800" dirty="0" err="1">
                <a:effectLst/>
              </a:rPr>
              <a:t>mediawandel</a:t>
            </a:r>
            <a:r>
              <a:rPr lang="de-DE" sz="1800" dirty="0">
                <a:effectLst/>
              </a:rPr>
              <a:t> (2016): </a:t>
            </a:r>
            <a:r>
              <a:rPr lang="de-DE" sz="1800" dirty="0" err="1">
                <a:effectLst/>
              </a:rPr>
              <a:t>Schönheitsideal</a:t>
            </a:r>
            <a:r>
              <a:rPr lang="de-DE" sz="1800" dirty="0">
                <a:effectLst/>
              </a:rPr>
              <a:t> Instagram. In: https://</a:t>
            </a:r>
            <a:r>
              <a:rPr lang="de-DE" sz="1800" dirty="0" err="1">
                <a:effectLst/>
              </a:rPr>
              <a:t>mediawandel.wordpress.com</a:t>
            </a:r>
            <a:r>
              <a:rPr lang="de-DE" sz="1800" dirty="0">
                <a:effectLst/>
              </a:rPr>
              <a:t>/2016/11/26/</a:t>
            </a:r>
            <a:r>
              <a:rPr lang="de-DE" sz="1800" dirty="0" err="1">
                <a:effectLst/>
              </a:rPr>
              <a:t>schoenheitsideal-instagram</a:t>
            </a:r>
            <a:r>
              <a:rPr lang="de-DE" sz="1800" dirty="0">
                <a:effectLst/>
              </a:rPr>
              <a:t>/ [26.09.2018]. 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71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737DE08-62EF-49E7-89A7-1C477076D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38BE08-08FB-4D80-BBD6-2D23CF506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1718557-3756-E83B-1A3D-ABEE0D1E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 anchorCtr="1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dANKE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62764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07562-7C4E-2843-C981-B8635FF43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Inhaltsverzeichnis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C78376-93B8-4418-4C2B-DE4C9B65C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Thema der </a:t>
            </a:r>
            <a:r>
              <a:rPr lang="en-US" dirty="0" err="1"/>
              <a:t>Bachelorarbeit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Forschungsstand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Methodik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Ergebnisse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Fazit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Quellenangaben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8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143F2-E904-E18D-B598-BFC2D840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Thema der Bachelorarbeit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DBE14F-1696-54A8-ABAC-F5DD32D66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Digitalisierung</a:t>
            </a:r>
            <a:r>
              <a:rPr lang="en-US" dirty="0"/>
              <a:t> 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steigende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Nutzung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sozialer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Medien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Instagram</a:t>
            </a:r>
          </a:p>
          <a:p>
            <a:pPr lvl="1"/>
            <a:r>
              <a:rPr lang="en-US" dirty="0" err="1">
                <a:sym typeface="Wingdings" pitchFamily="2" charset="2"/>
              </a:rPr>
              <a:t>Kommunikationsmittel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Selbstdarstellung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Kommentieren</a:t>
            </a:r>
            <a:r>
              <a:rPr lang="en-US" dirty="0">
                <a:sym typeface="Wingdings" pitchFamily="2" charset="2"/>
              </a:rPr>
              <a:t> und </a:t>
            </a:r>
            <a:r>
              <a:rPr lang="en-US" dirty="0" err="1">
                <a:sym typeface="Wingdings" pitchFamily="2" charset="2"/>
              </a:rPr>
              <a:t>Bewerten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Identitätsbildung</a:t>
            </a:r>
            <a:r>
              <a:rPr lang="en-US" dirty="0">
                <a:sym typeface="Wingdings" pitchFamily="2" charset="2"/>
              </a:rPr>
              <a:t> und </a:t>
            </a:r>
            <a:r>
              <a:rPr lang="en-US" dirty="0" err="1">
                <a:sym typeface="Wingdings" pitchFamily="2" charset="2"/>
              </a:rPr>
              <a:t>Identitätsentwicklung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72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469EC-3680-780A-FF92-C573E98BF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>
                <a:solidFill>
                  <a:srgbClr val="262626"/>
                </a:solidFill>
              </a:rPr>
              <a:t>Begriffserklärungen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4F083E67-379D-DF3B-4A4B-78CD2C9FCA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119114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44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5">
            <a:extLst>
              <a:ext uri="{FF2B5EF4-FFF2-40B4-BE49-F238E27FC236}">
                <a16:creationId xmlns:a16="http://schemas.microsoft.com/office/drawing/2014/main" id="{7D821C50-E8C1-4972-A077-64A1F02FC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75405" y="950977"/>
            <a:ext cx="9041190" cy="4956047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rlaubsplaner gesucht? Probiere es doch mal mit Instagram | TechRadar">
            <a:extLst>
              <a:ext uri="{FF2B5EF4-FFF2-40B4-BE49-F238E27FC236}">
                <a16:creationId xmlns:a16="http://schemas.microsoft.com/office/drawing/2014/main" id="{9926F79A-6825-4DD0-30F1-63831F6FFF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7506" y="1271016"/>
            <a:ext cx="7672832" cy="431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Oval 1037">
            <a:extLst>
              <a:ext uri="{FF2B5EF4-FFF2-40B4-BE49-F238E27FC236}">
                <a16:creationId xmlns:a16="http://schemas.microsoft.com/office/drawing/2014/main" id="{4C25D72C-CBD6-4479-9043-6B4FB2A5B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380" y="624518"/>
            <a:ext cx="2157984" cy="2157984"/>
          </a:xfrm>
          <a:prstGeom prst="ellipse">
            <a:avLst/>
          </a:prstGeom>
          <a:solidFill>
            <a:srgbClr val="404040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6BAC15-7072-4D0D-D857-7F9AA1301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72" y="789110"/>
            <a:ext cx="1828800" cy="182880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txBody>
          <a:bodyPr vert="horz" lIns="182880" tIns="182880" rIns="182880" bIns="182880" rtlCol="0" anchor="ctr" anchorCtr="1">
            <a:normAutofit/>
          </a:bodyPr>
          <a:lstStyle/>
          <a:p>
            <a:r>
              <a:rPr lang="en-US" sz="800">
                <a:solidFill>
                  <a:srgbClr val="FFFFFF"/>
                </a:solidFill>
              </a:rPr>
              <a:t>Instagram</a:t>
            </a:r>
          </a:p>
        </p:txBody>
      </p:sp>
    </p:spTree>
    <p:extLst>
      <p:ext uri="{BB962C8B-B14F-4D97-AF65-F5344CB8AC3E}">
        <p14:creationId xmlns:p14="http://schemas.microsoft.com/office/powerpoint/2010/main" val="401576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1A556F-754A-F945-749A-C4EFE2D50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Forschungsstand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48DF80-1290-86C3-330E-365A163A0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Nutzung</a:t>
            </a:r>
            <a:r>
              <a:rPr lang="en-US" dirty="0"/>
              <a:t> </a:t>
            </a:r>
            <a:r>
              <a:rPr lang="en-US" dirty="0" err="1"/>
              <a:t>sozialer</a:t>
            </a:r>
            <a:r>
              <a:rPr lang="en-US" dirty="0"/>
              <a:t> </a:t>
            </a:r>
            <a:r>
              <a:rPr lang="en-US" dirty="0" err="1"/>
              <a:t>Medien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Jugendlichen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JIM-</a:t>
            </a:r>
            <a:r>
              <a:rPr lang="en-US" dirty="0" err="1"/>
              <a:t>Studie</a:t>
            </a:r>
            <a:r>
              <a:rPr lang="en-US" dirty="0"/>
              <a:t> 2019</a:t>
            </a:r>
          </a:p>
          <a:p>
            <a:pPr lvl="1"/>
            <a:r>
              <a:rPr lang="en-US" dirty="0" err="1"/>
              <a:t>Suche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Bestätigung</a:t>
            </a:r>
            <a:r>
              <a:rPr lang="en-US" dirty="0"/>
              <a:t> und </a:t>
            </a:r>
            <a:r>
              <a:rPr lang="en-US" dirty="0" err="1"/>
              <a:t>Rückversicherung</a:t>
            </a:r>
            <a:r>
              <a:rPr lang="en-US" dirty="0"/>
              <a:t> = </a:t>
            </a:r>
            <a:r>
              <a:rPr lang="en-US" dirty="0" err="1"/>
              <a:t>geringes</a:t>
            </a:r>
            <a:r>
              <a:rPr lang="en-US" dirty="0"/>
              <a:t> </a:t>
            </a:r>
            <a:r>
              <a:rPr lang="en-US" dirty="0" err="1"/>
              <a:t>Selbstbewusstsein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Selbstdarstellung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Erving Goffman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7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9437E-17BC-2699-BDF9-1F140ACEF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METHODIK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DEF24680-0D00-49FE-ADE5-1177D73E7A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481052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427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C7363-4991-02A4-3233-8B9EF705D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ergebnisse</a:t>
            </a:r>
            <a:endParaRPr lang="en-US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05D2AECB-D9F7-C161-191D-D5ACF99C6F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424582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12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B4D33B-FE52-CD50-3478-AA916904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FAZIT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B0000CE-D352-2FF1-04DD-9425E337D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09725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6535202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{1B6846AD-BA22-DF4B-9C02-7E5F5BB4C2D2}tf10001120</Template>
  <TotalTime>0</TotalTime>
  <Words>473</Words>
  <Application>Microsoft Macintosh PowerPoint</Application>
  <PresentationFormat>Breitbild</PresentationFormat>
  <Paragraphs>63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Paket</vt:lpstr>
      <vt:lpstr>Einfluss von Instagram auf die Selbstwahrnehmung und Identitätsentwicklung von Jugendlichen</vt:lpstr>
      <vt:lpstr>Inhaltsverzeichnis</vt:lpstr>
      <vt:lpstr>Thema der Bachelorarbeit</vt:lpstr>
      <vt:lpstr>Begriffserklärungen</vt:lpstr>
      <vt:lpstr>Instagram</vt:lpstr>
      <vt:lpstr>Forschungsstand</vt:lpstr>
      <vt:lpstr>METHODIK</vt:lpstr>
      <vt:lpstr>ergebnisse</vt:lpstr>
      <vt:lpstr>FAZIT</vt:lpstr>
      <vt:lpstr>qUELLENANGABEN</vt:lpstr>
      <vt:lpstr>dANKE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Einfluss von Instagram auf die Selbstwahrnehmung und Identitätsentwicklung von Jugendlichen</dc:title>
  <dc:creator>Lavanya Colombus</dc:creator>
  <cp:lastModifiedBy>Lavanya Colombus</cp:lastModifiedBy>
  <cp:revision>24</cp:revision>
  <dcterms:created xsi:type="dcterms:W3CDTF">2022-10-10T09:02:32Z</dcterms:created>
  <dcterms:modified xsi:type="dcterms:W3CDTF">2022-10-10T12:48:19Z</dcterms:modified>
</cp:coreProperties>
</file>